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7"/>
  </p:notesMasterIdLst>
  <p:handoutMasterIdLst>
    <p:handoutMasterId r:id="rId98"/>
  </p:handoutMasterIdLst>
  <p:sldIdLst>
    <p:sldId id="510" r:id="rId2"/>
    <p:sldId id="519" r:id="rId3"/>
    <p:sldId id="460" r:id="rId4"/>
    <p:sldId id="272" r:id="rId5"/>
    <p:sldId id="424" r:id="rId6"/>
    <p:sldId id="320" r:id="rId7"/>
    <p:sldId id="321" r:id="rId8"/>
    <p:sldId id="406" r:id="rId9"/>
    <p:sldId id="322" r:id="rId10"/>
    <p:sldId id="429" r:id="rId11"/>
    <p:sldId id="461" r:id="rId12"/>
    <p:sldId id="405" r:id="rId13"/>
    <p:sldId id="324" r:id="rId14"/>
    <p:sldId id="420" r:id="rId15"/>
    <p:sldId id="425" r:id="rId16"/>
    <p:sldId id="427" r:id="rId17"/>
    <p:sldId id="428" r:id="rId18"/>
    <p:sldId id="330" r:id="rId19"/>
    <p:sldId id="495" r:id="rId20"/>
    <p:sldId id="494" r:id="rId21"/>
    <p:sldId id="432" r:id="rId22"/>
    <p:sldId id="433" r:id="rId23"/>
    <p:sldId id="384" r:id="rId24"/>
    <p:sldId id="335" r:id="rId25"/>
    <p:sldId id="367" r:id="rId26"/>
    <p:sldId id="377" r:id="rId27"/>
    <p:sldId id="378" r:id="rId28"/>
    <p:sldId id="421" r:id="rId29"/>
    <p:sldId id="379" r:id="rId30"/>
    <p:sldId id="381" r:id="rId31"/>
    <p:sldId id="370" r:id="rId32"/>
    <p:sldId id="506" r:id="rId33"/>
    <p:sldId id="434" r:id="rId34"/>
    <p:sldId id="462" r:id="rId35"/>
    <p:sldId id="407" r:id="rId36"/>
    <p:sldId id="389" r:id="rId37"/>
    <p:sldId id="513" r:id="rId38"/>
    <p:sldId id="391" r:id="rId39"/>
    <p:sldId id="390" r:id="rId40"/>
    <p:sldId id="387" r:id="rId41"/>
    <p:sldId id="423" r:id="rId42"/>
    <p:sldId id="395" r:id="rId43"/>
    <p:sldId id="388" r:id="rId44"/>
    <p:sldId id="517" r:id="rId45"/>
    <p:sldId id="418" r:id="rId46"/>
    <p:sldId id="368" r:id="rId47"/>
    <p:sldId id="392" r:id="rId48"/>
    <p:sldId id="463" r:id="rId49"/>
    <p:sldId id="464" r:id="rId50"/>
    <p:sldId id="507" r:id="rId51"/>
    <p:sldId id="465" r:id="rId52"/>
    <p:sldId id="508" r:id="rId53"/>
    <p:sldId id="515" r:id="rId54"/>
    <p:sldId id="466" r:id="rId55"/>
    <p:sldId id="467" r:id="rId56"/>
    <p:sldId id="509" r:id="rId57"/>
    <p:sldId id="468" r:id="rId58"/>
    <p:sldId id="476" r:id="rId59"/>
    <p:sldId id="477" r:id="rId60"/>
    <p:sldId id="484" r:id="rId61"/>
    <p:sldId id="478" r:id="rId62"/>
    <p:sldId id="479" r:id="rId63"/>
    <p:sldId id="480" r:id="rId64"/>
    <p:sldId id="481" r:id="rId65"/>
    <p:sldId id="482" r:id="rId66"/>
    <p:sldId id="516" r:id="rId67"/>
    <p:sldId id="353" r:id="rId68"/>
    <p:sldId id="351" r:id="rId69"/>
    <p:sldId id="491" r:id="rId70"/>
    <p:sldId id="352" r:id="rId71"/>
    <p:sldId id="492" r:id="rId72"/>
    <p:sldId id="354" r:id="rId73"/>
    <p:sldId id="450" r:id="rId74"/>
    <p:sldId id="410" r:id="rId75"/>
    <p:sldId id="360" r:id="rId76"/>
    <p:sldId id="394" r:id="rId77"/>
    <p:sldId id="411" r:id="rId78"/>
    <p:sldId id="359" r:id="rId79"/>
    <p:sldId id="485" r:id="rId80"/>
    <p:sldId id="358" r:id="rId81"/>
    <p:sldId id="412" r:id="rId82"/>
    <p:sldId id="413" r:id="rId83"/>
    <p:sldId id="414" r:id="rId84"/>
    <p:sldId id="372" r:id="rId85"/>
    <p:sldId id="373" r:id="rId86"/>
    <p:sldId id="493" r:id="rId87"/>
    <p:sldId id="376" r:id="rId88"/>
    <p:sldId id="518" r:id="rId89"/>
    <p:sldId id="383" r:id="rId90"/>
    <p:sldId id="393" r:id="rId91"/>
    <p:sldId id="511" r:id="rId92"/>
    <p:sldId id="488" r:id="rId93"/>
    <p:sldId id="437" r:id="rId94"/>
    <p:sldId id="397" r:id="rId95"/>
    <p:sldId id="374" r:id="rId96"/>
  </p:sldIdLst>
  <p:sldSz cx="9144000" cy="6858000" type="screen4x3"/>
  <p:notesSz cx="9144000" cy="6858000"/>
  <p:defaultTextStyle>
    <a:defPPr>
      <a:defRPr lang="en-US"/>
    </a:defPPr>
    <a:lvl1pPr algn="l" rtl="0" fontAlgn="base">
      <a:spcBef>
        <a:spcPct val="0"/>
      </a:spcBef>
      <a:spcAft>
        <a:spcPct val="0"/>
      </a:spcAft>
      <a:defRPr sz="2800" kern="1200">
        <a:solidFill>
          <a:schemeClr val="tx1"/>
        </a:solidFill>
        <a:latin typeface="Times" pitchFamily="18" charset="0"/>
        <a:ea typeface="+mn-ea"/>
        <a:cs typeface="+mn-cs"/>
      </a:defRPr>
    </a:lvl1pPr>
    <a:lvl2pPr marL="457200" algn="l" rtl="0" fontAlgn="base">
      <a:spcBef>
        <a:spcPct val="0"/>
      </a:spcBef>
      <a:spcAft>
        <a:spcPct val="0"/>
      </a:spcAft>
      <a:defRPr sz="2800" kern="1200">
        <a:solidFill>
          <a:schemeClr val="tx1"/>
        </a:solidFill>
        <a:latin typeface="Times" pitchFamily="18" charset="0"/>
        <a:ea typeface="+mn-ea"/>
        <a:cs typeface="+mn-cs"/>
      </a:defRPr>
    </a:lvl2pPr>
    <a:lvl3pPr marL="914400" algn="l" rtl="0" fontAlgn="base">
      <a:spcBef>
        <a:spcPct val="0"/>
      </a:spcBef>
      <a:spcAft>
        <a:spcPct val="0"/>
      </a:spcAft>
      <a:defRPr sz="2800" kern="1200">
        <a:solidFill>
          <a:schemeClr val="tx1"/>
        </a:solidFill>
        <a:latin typeface="Times" pitchFamily="18" charset="0"/>
        <a:ea typeface="+mn-ea"/>
        <a:cs typeface="+mn-cs"/>
      </a:defRPr>
    </a:lvl3pPr>
    <a:lvl4pPr marL="1371600" algn="l" rtl="0" fontAlgn="base">
      <a:spcBef>
        <a:spcPct val="0"/>
      </a:spcBef>
      <a:spcAft>
        <a:spcPct val="0"/>
      </a:spcAft>
      <a:defRPr sz="2800" kern="1200">
        <a:solidFill>
          <a:schemeClr val="tx1"/>
        </a:solidFill>
        <a:latin typeface="Times" pitchFamily="18" charset="0"/>
        <a:ea typeface="+mn-ea"/>
        <a:cs typeface="+mn-cs"/>
      </a:defRPr>
    </a:lvl4pPr>
    <a:lvl5pPr marL="1828800" algn="l" rtl="0" fontAlgn="base">
      <a:spcBef>
        <a:spcPct val="0"/>
      </a:spcBef>
      <a:spcAft>
        <a:spcPct val="0"/>
      </a:spcAft>
      <a:defRPr sz="2800" kern="1200">
        <a:solidFill>
          <a:schemeClr val="tx1"/>
        </a:solidFill>
        <a:latin typeface="Times" pitchFamily="18" charset="0"/>
        <a:ea typeface="+mn-ea"/>
        <a:cs typeface="+mn-cs"/>
      </a:defRPr>
    </a:lvl5pPr>
    <a:lvl6pPr marL="2286000" algn="l" defTabSz="914400" rtl="0" eaLnBrk="1" latinLnBrk="0" hangingPunct="1">
      <a:defRPr sz="2800" kern="1200">
        <a:solidFill>
          <a:schemeClr val="tx1"/>
        </a:solidFill>
        <a:latin typeface="Times" pitchFamily="18" charset="0"/>
        <a:ea typeface="+mn-ea"/>
        <a:cs typeface="+mn-cs"/>
      </a:defRPr>
    </a:lvl6pPr>
    <a:lvl7pPr marL="2743200" algn="l" defTabSz="914400" rtl="0" eaLnBrk="1" latinLnBrk="0" hangingPunct="1">
      <a:defRPr sz="2800" kern="1200">
        <a:solidFill>
          <a:schemeClr val="tx1"/>
        </a:solidFill>
        <a:latin typeface="Times" pitchFamily="18" charset="0"/>
        <a:ea typeface="+mn-ea"/>
        <a:cs typeface="+mn-cs"/>
      </a:defRPr>
    </a:lvl7pPr>
    <a:lvl8pPr marL="3200400" algn="l" defTabSz="914400" rtl="0" eaLnBrk="1" latinLnBrk="0" hangingPunct="1">
      <a:defRPr sz="2800" kern="1200">
        <a:solidFill>
          <a:schemeClr val="tx1"/>
        </a:solidFill>
        <a:latin typeface="Times" pitchFamily="18" charset="0"/>
        <a:ea typeface="+mn-ea"/>
        <a:cs typeface="+mn-cs"/>
      </a:defRPr>
    </a:lvl8pPr>
    <a:lvl9pPr marL="3657600" algn="l" defTabSz="914400" rtl="0" eaLnBrk="1" latinLnBrk="0" hangingPunct="1">
      <a:defRPr sz="28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F4FD"/>
    <a:srgbClr val="00112F"/>
    <a:srgbClr val="FFCC00"/>
    <a:srgbClr val="FF0000"/>
    <a:srgbClr val="FFFF00"/>
    <a:srgbClr val="C8C8D2"/>
    <a:srgbClr val="FFFF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2" autoAdjust="0"/>
    <p:restoredTop sz="95404" autoAdjust="0"/>
  </p:normalViewPr>
  <p:slideViewPr>
    <p:cSldViewPr>
      <p:cViewPr varScale="1">
        <p:scale>
          <a:sx n="85" d="100"/>
          <a:sy n="85" d="100"/>
        </p:scale>
        <p:origin x="-15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3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889BB-2E58-4451-A9F9-6D9970BB75C9}" type="doc">
      <dgm:prSet loTypeId="urn:microsoft.com/office/officeart/2005/8/layout/vList4#1" loCatId="list" qsTypeId="urn:microsoft.com/office/officeart/2005/8/quickstyle/simple1" qsCatId="simple" csTypeId="urn:microsoft.com/office/officeart/2005/8/colors/accent0_1" csCatId="mainScheme" phldr="1"/>
      <dgm:spPr/>
      <dgm:t>
        <a:bodyPr/>
        <a:lstStyle/>
        <a:p>
          <a:endParaRPr lang="en-US"/>
        </a:p>
      </dgm:t>
    </dgm:pt>
    <dgm:pt modelId="{0DB475CD-8199-4E86-8CE7-F6CA1F06EF51}">
      <dgm:prSet phldrT="[Text]">
        <dgm:style>
          <a:lnRef idx="0">
            <a:schemeClr val="accent3"/>
          </a:lnRef>
          <a:fillRef idx="3">
            <a:schemeClr val="accent3"/>
          </a:fillRef>
          <a:effectRef idx="3">
            <a:schemeClr val="accent3"/>
          </a:effectRef>
          <a:fontRef idx="minor">
            <a:schemeClr val="lt1"/>
          </a:fontRef>
        </dgm:style>
      </dgm:prSet>
      <dgm:spPr/>
      <dgm:t>
        <a:bodyPr/>
        <a:lstStyle/>
        <a:p>
          <a:endParaRPr lang="en-US" sz="1300" dirty="0"/>
        </a:p>
      </dgm:t>
    </dgm:pt>
    <dgm:pt modelId="{863FE854-F836-4B8D-BF3A-15268C00EEEC}" type="parTrans" cxnId="{8531BF49-0D54-4011-908A-7CF041D72A4A}">
      <dgm:prSet/>
      <dgm:spPr/>
      <dgm:t>
        <a:bodyPr/>
        <a:lstStyle/>
        <a:p>
          <a:endParaRPr lang="en-US"/>
        </a:p>
      </dgm:t>
    </dgm:pt>
    <dgm:pt modelId="{25B46CDD-432E-404E-801C-77A69CDD6D09}" type="sibTrans" cxnId="{8531BF49-0D54-4011-908A-7CF041D72A4A}">
      <dgm:prSet/>
      <dgm:spPr/>
      <dgm:t>
        <a:bodyPr/>
        <a:lstStyle/>
        <a:p>
          <a:endParaRPr lang="en-US"/>
        </a:p>
      </dgm:t>
    </dgm:pt>
    <dgm:pt modelId="{C3C0E3DF-E61A-4C1C-B55C-BE7035185BB8}">
      <dgm:prSet phldrT="[Text]">
        <dgm:style>
          <a:lnRef idx="0">
            <a:schemeClr val="accent3"/>
          </a:lnRef>
          <a:fillRef idx="3">
            <a:schemeClr val="accent3"/>
          </a:fillRef>
          <a:effectRef idx="3">
            <a:schemeClr val="accent3"/>
          </a:effectRef>
          <a:fontRef idx="minor">
            <a:schemeClr val="lt1"/>
          </a:fontRef>
        </dgm:style>
      </dgm:prSet>
      <dgm:spPr/>
      <dgm:t>
        <a:bodyPr/>
        <a:lstStyle/>
        <a:p>
          <a:endParaRPr lang="en-US" sz="1300" dirty="0"/>
        </a:p>
      </dgm:t>
    </dgm:pt>
    <dgm:pt modelId="{879DAC4F-9263-40CD-B2ED-87FA121B718E}" type="parTrans" cxnId="{3A5EFA92-5C79-4953-A283-19E3D10006B6}">
      <dgm:prSet/>
      <dgm:spPr/>
      <dgm:t>
        <a:bodyPr/>
        <a:lstStyle/>
        <a:p>
          <a:endParaRPr lang="en-US"/>
        </a:p>
      </dgm:t>
    </dgm:pt>
    <dgm:pt modelId="{DF22149F-1495-445F-8D63-E61A870604F0}" type="sibTrans" cxnId="{3A5EFA92-5C79-4953-A283-19E3D10006B6}">
      <dgm:prSet/>
      <dgm:spPr/>
      <dgm:t>
        <a:bodyPr/>
        <a:lstStyle/>
        <a:p>
          <a:endParaRPr lang="en-US"/>
        </a:p>
      </dgm:t>
    </dgm:pt>
    <dgm:pt modelId="{33106381-8EE1-4BF4-BD6B-0B76DD633E3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400" dirty="0" smtClean="0"/>
            <a:t>Must be at least 21 years of age and at least a third degree member</a:t>
          </a:r>
          <a:endParaRPr lang="en-US" sz="1700" dirty="0"/>
        </a:p>
      </dgm:t>
    </dgm:pt>
    <dgm:pt modelId="{4244921F-2A92-4893-BFDD-A49B4662290A}" type="sibTrans" cxnId="{116377E5-F5F3-4E69-9672-7D660939DB31}">
      <dgm:prSet/>
      <dgm:spPr/>
      <dgm:t>
        <a:bodyPr/>
        <a:lstStyle/>
        <a:p>
          <a:endParaRPr lang="en-US"/>
        </a:p>
      </dgm:t>
    </dgm:pt>
    <dgm:pt modelId="{D38A207F-9457-4DBA-BC4E-7C6BD69D4CF3}" type="parTrans" cxnId="{116377E5-F5F3-4E69-9672-7D660939DB31}">
      <dgm:prSet/>
      <dgm:spPr/>
      <dgm:t>
        <a:bodyPr/>
        <a:lstStyle/>
        <a:p>
          <a:endParaRPr lang="en-US"/>
        </a:p>
      </dgm:t>
    </dgm:pt>
    <dgm:pt modelId="{5049DD31-66B3-4ADF-9454-C1403BE35513}">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400" dirty="0" smtClean="0"/>
            <a:t>Must not be engaged in the sale of  life or health insurance for another company</a:t>
          </a:r>
          <a:endParaRPr lang="en-US" sz="1700" dirty="0"/>
        </a:p>
      </dgm:t>
    </dgm:pt>
    <dgm:pt modelId="{E3B1A6F4-173F-40A5-9F3C-AD02CD1ABA4B}" type="parTrans" cxnId="{09308153-7ED3-414A-AB4E-EBFBF078C037}">
      <dgm:prSet/>
      <dgm:spPr/>
    </dgm:pt>
    <dgm:pt modelId="{FBC7148D-AEC5-4A99-9652-244FD1A9CED9}" type="sibTrans" cxnId="{09308153-7ED3-414A-AB4E-EBFBF078C037}">
      <dgm:prSet/>
      <dgm:spPr/>
    </dgm:pt>
    <dgm:pt modelId="{63B092AD-5BFB-471C-9CC6-92F3D0DFFBC0}">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400" dirty="0" smtClean="0"/>
            <a:t>Should not hold another elected position in the council</a:t>
          </a:r>
          <a:endParaRPr lang="en-US" sz="1700" dirty="0"/>
        </a:p>
      </dgm:t>
    </dgm:pt>
    <dgm:pt modelId="{ED353A14-8AD0-481E-903F-0BBF20E83BE3}" type="parTrans" cxnId="{21ECD382-F567-4FAE-8DB4-5BA2BCEB045E}">
      <dgm:prSet/>
      <dgm:spPr/>
    </dgm:pt>
    <dgm:pt modelId="{E27A9CB4-BE36-44A5-859C-10933F8D0F8B}" type="sibTrans" cxnId="{21ECD382-F567-4FAE-8DB4-5BA2BCEB045E}">
      <dgm:prSet/>
      <dgm:spPr/>
    </dgm:pt>
    <dgm:pt modelId="{BE85E04A-ABC1-4E61-8476-E2182C242F8E}" type="pres">
      <dgm:prSet presAssocID="{825889BB-2E58-4451-A9F9-6D9970BB75C9}" presName="linear" presStyleCnt="0">
        <dgm:presLayoutVars>
          <dgm:dir/>
          <dgm:resizeHandles val="exact"/>
        </dgm:presLayoutVars>
      </dgm:prSet>
      <dgm:spPr/>
      <dgm:t>
        <a:bodyPr/>
        <a:lstStyle/>
        <a:p>
          <a:endParaRPr lang="en-US"/>
        </a:p>
      </dgm:t>
    </dgm:pt>
    <dgm:pt modelId="{1513AF88-7D61-4A13-B515-4B735C1F0822}" type="pres">
      <dgm:prSet presAssocID="{33106381-8EE1-4BF4-BD6B-0B76DD633E3D}" presName="comp" presStyleCnt="0"/>
      <dgm:spPr/>
      <dgm:t>
        <a:bodyPr/>
        <a:lstStyle/>
        <a:p>
          <a:endParaRPr lang="en-US"/>
        </a:p>
      </dgm:t>
    </dgm:pt>
    <dgm:pt modelId="{3B5A6FBA-C74D-45BE-B643-ED1350C00C36}" type="pres">
      <dgm:prSet presAssocID="{33106381-8EE1-4BF4-BD6B-0B76DD633E3D}" presName="box" presStyleLbl="node1" presStyleIdx="0" presStyleCnt="3"/>
      <dgm:spPr/>
      <dgm:t>
        <a:bodyPr/>
        <a:lstStyle/>
        <a:p>
          <a:endParaRPr lang="en-US"/>
        </a:p>
      </dgm:t>
    </dgm:pt>
    <dgm:pt modelId="{EE9558ED-BB11-45EA-9B90-BA350525EFFD}" type="pres">
      <dgm:prSet presAssocID="{33106381-8EE1-4BF4-BD6B-0B76DD633E3D}" presName="img" presStyleLbl="fgImgPlace1" presStyleIdx="0" presStyleCnt="3" custScaleX="96150" custScaleY="94620"/>
      <dgm:spPr/>
      <dgm:t>
        <a:bodyPr/>
        <a:lstStyle/>
        <a:p>
          <a:endParaRPr lang="en-US"/>
        </a:p>
      </dgm:t>
    </dgm:pt>
    <dgm:pt modelId="{B6100809-E4AD-480E-B8CD-B61A1EF5EF14}" type="pres">
      <dgm:prSet presAssocID="{33106381-8EE1-4BF4-BD6B-0B76DD633E3D}" presName="text" presStyleLbl="node1" presStyleIdx="0" presStyleCnt="3">
        <dgm:presLayoutVars>
          <dgm:bulletEnabled val="1"/>
        </dgm:presLayoutVars>
      </dgm:prSet>
      <dgm:spPr/>
      <dgm:t>
        <a:bodyPr/>
        <a:lstStyle/>
        <a:p>
          <a:endParaRPr lang="en-US"/>
        </a:p>
      </dgm:t>
    </dgm:pt>
    <dgm:pt modelId="{461F07A5-84FA-4AB0-8CA2-B4D617949808}" type="pres">
      <dgm:prSet presAssocID="{4244921F-2A92-4893-BFDD-A49B4662290A}" presName="spacer" presStyleCnt="0"/>
      <dgm:spPr/>
      <dgm:t>
        <a:bodyPr/>
        <a:lstStyle/>
        <a:p>
          <a:endParaRPr lang="en-US"/>
        </a:p>
      </dgm:t>
    </dgm:pt>
    <dgm:pt modelId="{DFF893E6-3139-4463-B35A-7E6FB557F923}" type="pres">
      <dgm:prSet presAssocID="{5049DD31-66B3-4ADF-9454-C1403BE35513}" presName="comp" presStyleCnt="0"/>
      <dgm:spPr/>
      <dgm:t>
        <a:bodyPr/>
        <a:lstStyle/>
        <a:p>
          <a:endParaRPr lang="en-US"/>
        </a:p>
      </dgm:t>
    </dgm:pt>
    <dgm:pt modelId="{A77966DF-5CF9-4F97-B57B-477A179C4AE3}" type="pres">
      <dgm:prSet presAssocID="{5049DD31-66B3-4ADF-9454-C1403BE35513}" presName="box" presStyleLbl="node1" presStyleIdx="1" presStyleCnt="3"/>
      <dgm:spPr/>
      <dgm:t>
        <a:bodyPr/>
        <a:lstStyle/>
        <a:p>
          <a:endParaRPr lang="en-US"/>
        </a:p>
      </dgm:t>
    </dgm:pt>
    <dgm:pt modelId="{73CE3934-E709-486A-947F-7DDB0D26133E}" type="pres">
      <dgm:prSet presAssocID="{5049DD31-66B3-4ADF-9454-C1403BE35513}" presName="img" presStyleLbl="fgImgPlace1" presStyleIdx="1" presStyleCnt="3"/>
      <dgm:spPr/>
      <dgm:t>
        <a:bodyPr/>
        <a:lstStyle/>
        <a:p>
          <a:endParaRPr lang="en-US"/>
        </a:p>
      </dgm:t>
    </dgm:pt>
    <dgm:pt modelId="{BF210F90-0493-480B-B793-C690FE2F5BA7}" type="pres">
      <dgm:prSet presAssocID="{5049DD31-66B3-4ADF-9454-C1403BE35513}" presName="text" presStyleLbl="node1" presStyleIdx="1" presStyleCnt="3">
        <dgm:presLayoutVars>
          <dgm:bulletEnabled val="1"/>
        </dgm:presLayoutVars>
      </dgm:prSet>
      <dgm:spPr/>
      <dgm:t>
        <a:bodyPr/>
        <a:lstStyle/>
        <a:p>
          <a:endParaRPr lang="en-US"/>
        </a:p>
      </dgm:t>
    </dgm:pt>
    <dgm:pt modelId="{78F3727E-06B3-45C2-B631-D67C5138E820}" type="pres">
      <dgm:prSet presAssocID="{FBC7148D-AEC5-4A99-9652-244FD1A9CED9}" presName="spacer" presStyleCnt="0"/>
      <dgm:spPr/>
      <dgm:t>
        <a:bodyPr/>
        <a:lstStyle/>
        <a:p>
          <a:endParaRPr lang="en-US"/>
        </a:p>
      </dgm:t>
    </dgm:pt>
    <dgm:pt modelId="{7C70B302-23BF-4118-BA70-3583ADAF66BB}" type="pres">
      <dgm:prSet presAssocID="{63B092AD-5BFB-471C-9CC6-92F3D0DFFBC0}" presName="comp" presStyleCnt="0"/>
      <dgm:spPr/>
      <dgm:t>
        <a:bodyPr/>
        <a:lstStyle/>
        <a:p>
          <a:endParaRPr lang="en-US"/>
        </a:p>
      </dgm:t>
    </dgm:pt>
    <dgm:pt modelId="{85B9DDEB-8CC3-45D2-8C90-E3FBA250FFB4}" type="pres">
      <dgm:prSet presAssocID="{63B092AD-5BFB-471C-9CC6-92F3D0DFFBC0}" presName="box" presStyleLbl="node1" presStyleIdx="2" presStyleCnt="3"/>
      <dgm:spPr/>
      <dgm:t>
        <a:bodyPr/>
        <a:lstStyle/>
        <a:p>
          <a:endParaRPr lang="en-US"/>
        </a:p>
      </dgm:t>
    </dgm:pt>
    <dgm:pt modelId="{BAF9437B-0159-4EC8-8DA2-CF415FEBF09E}" type="pres">
      <dgm:prSet presAssocID="{63B092AD-5BFB-471C-9CC6-92F3D0DFFBC0}" presName="img" presStyleLbl="fgImgPlace1" presStyleIdx="2" presStyleCnt="3"/>
      <dgm:spPr/>
      <dgm:t>
        <a:bodyPr/>
        <a:lstStyle/>
        <a:p>
          <a:endParaRPr lang="en-US"/>
        </a:p>
      </dgm:t>
    </dgm:pt>
    <dgm:pt modelId="{0A4A68F7-8E78-45A8-809D-37397BC1385C}" type="pres">
      <dgm:prSet presAssocID="{63B092AD-5BFB-471C-9CC6-92F3D0DFFBC0}" presName="text" presStyleLbl="node1" presStyleIdx="2" presStyleCnt="3">
        <dgm:presLayoutVars>
          <dgm:bulletEnabled val="1"/>
        </dgm:presLayoutVars>
      </dgm:prSet>
      <dgm:spPr/>
      <dgm:t>
        <a:bodyPr/>
        <a:lstStyle/>
        <a:p>
          <a:endParaRPr lang="en-US"/>
        </a:p>
      </dgm:t>
    </dgm:pt>
  </dgm:ptLst>
  <dgm:cxnLst>
    <dgm:cxn modelId="{F6ACFF1B-D5B4-4B31-AA02-D407128BFBD2}" type="presOf" srcId="{33106381-8EE1-4BF4-BD6B-0B76DD633E3D}" destId="{B6100809-E4AD-480E-B8CD-B61A1EF5EF14}" srcOrd="1" destOrd="0" presId="urn:microsoft.com/office/officeart/2005/8/layout/vList4#1"/>
    <dgm:cxn modelId="{21ECD382-F567-4FAE-8DB4-5BA2BCEB045E}" srcId="{825889BB-2E58-4451-A9F9-6D9970BB75C9}" destId="{63B092AD-5BFB-471C-9CC6-92F3D0DFFBC0}" srcOrd="2" destOrd="0" parTransId="{ED353A14-8AD0-481E-903F-0BBF20E83BE3}" sibTransId="{E27A9CB4-BE36-44A5-859C-10933F8D0F8B}"/>
    <dgm:cxn modelId="{14123BFB-CCA1-4CFD-B2A5-DD26D1E2416E}" type="presOf" srcId="{5049DD31-66B3-4ADF-9454-C1403BE35513}" destId="{A77966DF-5CF9-4F97-B57B-477A179C4AE3}" srcOrd="0" destOrd="0" presId="urn:microsoft.com/office/officeart/2005/8/layout/vList4#1"/>
    <dgm:cxn modelId="{423B3233-83F2-42E6-93B2-C313FF0B6E1A}" type="presOf" srcId="{63B092AD-5BFB-471C-9CC6-92F3D0DFFBC0}" destId="{0A4A68F7-8E78-45A8-809D-37397BC1385C}" srcOrd="1" destOrd="0" presId="urn:microsoft.com/office/officeart/2005/8/layout/vList4#1"/>
    <dgm:cxn modelId="{74747264-05DD-463D-99A9-B0D0CA229B67}" type="presOf" srcId="{825889BB-2E58-4451-A9F9-6D9970BB75C9}" destId="{BE85E04A-ABC1-4E61-8476-E2182C242F8E}" srcOrd="0" destOrd="0" presId="urn:microsoft.com/office/officeart/2005/8/layout/vList4#1"/>
    <dgm:cxn modelId="{070A9DAD-2C74-48CA-A220-14716A82481F}" type="presOf" srcId="{C3C0E3DF-E61A-4C1C-B55C-BE7035185BB8}" destId="{85B9DDEB-8CC3-45D2-8C90-E3FBA250FFB4}" srcOrd="0" destOrd="1" presId="urn:microsoft.com/office/officeart/2005/8/layout/vList4#1"/>
    <dgm:cxn modelId="{053092C9-0093-4B12-A007-36CED222C9CF}" type="presOf" srcId="{0DB475CD-8199-4E86-8CE7-F6CA1F06EF51}" destId="{0A4A68F7-8E78-45A8-809D-37397BC1385C}" srcOrd="1" destOrd="2" presId="urn:microsoft.com/office/officeart/2005/8/layout/vList4#1"/>
    <dgm:cxn modelId="{7781CDE0-817B-4E0B-B528-3B1E95F69464}" type="presOf" srcId="{5049DD31-66B3-4ADF-9454-C1403BE35513}" destId="{BF210F90-0493-480B-B793-C690FE2F5BA7}" srcOrd="1" destOrd="0" presId="urn:microsoft.com/office/officeart/2005/8/layout/vList4#1"/>
    <dgm:cxn modelId="{0E1CF27B-5F2C-4FAB-AE31-0CEBF27C3786}" type="presOf" srcId="{0DB475CD-8199-4E86-8CE7-F6CA1F06EF51}" destId="{85B9DDEB-8CC3-45D2-8C90-E3FBA250FFB4}" srcOrd="0" destOrd="2" presId="urn:microsoft.com/office/officeart/2005/8/layout/vList4#1"/>
    <dgm:cxn modelId="{8531BF49-0D54-4011-908A-7CF041D72A4A}" srcId="{63B092AD-5BFB-471C-9CC6-92F3D0DFFBC0}" destId="{0DB475CD-8199-4E86-8CE7-F6CA1F06EF51}" srcOrd="1" destOrd="0" parTransId="{863FE854-F836-4B8D-BF3A-15268C00EEEC}" sibTransId="{25B46CDD-432E-404E-801C-77A69CDD6D09}"/>
    <dgm:cxn modelId="{09308153-7ED3-414A-AB4E-EBFBF078C037}" srcId="{825889BB-2E58-4451-A9F9-6D9970BB75C9}" destId="{5049DD31-66B3-4ADF-9454-C1403BE35513}" srcOrd="1" destOrd="0" parTransId="{E3B1A6F4-173F-40A5-9F3C-AD02CD1ABA4B}" sibTransId="{FBC7148D-AEC5-4A99-9652-244FD1A9CED9}"/>
    <dgm:cxn modelId="{3A5EFA92-5C79-4953-A283-19E3D10006B6}" srcId="{63B092AD-5BFB-471C-9CC6-92F3D0DFFBC0}" destId="{C3C0E3DF-E61A-4C1C-B55C-BE7035185BB8}" srcOrd="0" destOrd="0" parTransId="{879DAC4F-9263-40CD-B2ED-87FA121B718E}" sibTransId="{DF22149F-1495-445F-8D63-E61A870604F0}"/>
    <dgm:cxn modelId="{222956E3-6315-4738-8818-825809C3F3D5}" type="presOf" srcId="{C3C0E3DF-E61A-4C1C-B55C-BE7035185BB8}" destId="{0A4A68F7-8E78-45A8-809D-37397BC1385C}" srcOrd="1" destOrd="1" presId="urn:microsoft.com/office/officeart/2005/8/layout/vList4#1"/>
    <dgm:cxn modelId="{116377E5-F5F3-4E69-9672-7D660939DB31}" srcId="{825889BB-2E58-4451-A9F9-6D9970BB75C9}" destId="{33106381-8EE1-4BF4-BD6B-0B76DD633E3D}" srcOrd="0" destOrd="0" parTransId="{D38A207F-9457-4DBA-BC4E-7C6BD69D4CF3}" sibTransId="{4244921F-2A92-4893-BFDD-A49B4662290A}"/>
    <dgm:cxn modelId="{F49BD928-DD19-4567-AB5C-1649312C7604}" type="presOf" srcId="{33106381-8EE1-4BF4-BD6B-0B76DD633E3D}" destId="{3B5A6FBA-C74D-45BE-B643-ED1350C00C36}" srcOrd="0" destOrd="0" presId="urn:microsoft.com/office/officeart/2005/8/layout/vList4#1"/>
    <dgm:cxn modelId="{55F887D6-6422-4299-A41B-2B48A4179C44}" type="presOf" srcId="{63B092AD-5BFB-471C-9CC6-92F3D0DFFBC0}" destId="{85B9DDEB-8CC3-45D2-8C90-E3FBA250FFB4}" srcOrd="0" destOrd="0" presId="urn:microsoft.com/office/officeart/2005/8/layout/vList4#1"/>
    <dgm:cxn modelId="{DD02E69B-17C7-4916-866C-81874B56B791}" type="presParOf" srcId="{BE85E04A-ABC1-4E61-8476-E2182C242F8E}" destId="{1513AF88-7D61-4A13-B515-4B735C1F0822}" srcOrd="0" destOrd="0" presId="urn:microsoft.com/office/officeart/2005/8/layout/vList4#1"/>
    <dgm:cxn modelId="{D35FE9FA-83B9-4E83-A1D6-B4807DFBDB07}" type="presParOf" srcId="{1513AF88-7D61-4A13-B515-4B735C1F0822}" destId="{3B5A6FBA-C74D-45BE-B643-ED1350C00C36}" srcOrd="0" destOrd="0" presId="urn:microsoft.com/office/officeart/2005/8/layout/vList4#1"/>
    <dgm:cxn modelId="{CEBAC149-C9BF-479F-844D-E9FBB3E9F991}" type="presParOf" srcId="{1513AF88-7D61-4A13-B515-4B735C1F0822}" destId="{EE9558ED-BB11-45EA-9B90-BA350525EFFD}" srcOrd="1" destOrd="0" presId="urn:microsoft.com/office/officeart/2005/8/layout/vList4#1"/>
    <dgm:cxn modelId="{99B02C0C-BA54-45BF-8C02-306186E114B4}" type="presParOf" srcId="{1513AF88-7D61-4A13-B515-4B735C1F0822}" destId="{B6100809-E4AD-480E-B8CD-B61A1EF5EF14}" srcOrd="2" destOrd="0" presId="urn:microsoft.com/office/officeart/2005/8/layout/vList4#1"/>
    <dgm:cxn modelId="{F1DCC362-8930-4AC7-8C60-514001A9D3B3}" type="presParOf" srcId="{BE85E04A-ABC1-4E61-8476-E2182C242F8E}" destId="{461F07A5-84FA-4AB0-8CA2-B4D617949808}" srcOrd="1" destOrd="0" presId="urn:microsoft.com/office/officeart/2005/8/layout/vList4#1"/>
    <dgm:cxn modelId="{C8D7126B-1B7F-4465-AE7F-69B134F68BFA}" type="presParOf" srcId="{BE85E04A-ABC1-4E61-8476-E2182C242F8E}" destId="{DFF893E6-3139-4463-B35A-7E6FB557F923}" srcOrd="2" destOrd="0" presId="urn:microsoft.com/office/officeart/2005/8/layout/vList4#1"/>
    <dgm:cxn modelId="{E6C9FE26-D38A-48FB-BA59-CCC81B4AF028}" type="presParOf" srcId="{DFF893E6-3139-4463-B35A-7E6FB557F923}" destId="{A77966DF-5CF9-4F97-B57B-477A179C4AE3}" srcOrd="0" destOrd="0" presId="urn:microsoft.com/office/officeart/2005/8/layout/vList4#1"/>
    <dgm:cxn modelId="{1DFA6355-FF2B-4B26-8D53-85E8CFF89CC9}" type="presParOf" srcId="{DFF893E6-3139-4463-B35A-7E6FB557F923}" destId="{73CE3934-E709-486A-947F-7DDB0D26133E}" srcOrd="1" destOrd="0" presId="urn:microsoft.com/office/officeart/2005/8/layout/vList4#1"/>
    <dgm:cxn modelId="{B1E7D50E-D4D8-490C-BBC5-D45AD3C7F7E1}" type="presParOf" srcId="{DFF893E6-3139-4463-B35A-7E6FB557F923}" destId="{BF210F90-0493-480B-B793-C690FE2F5BA7}" srcOrd="2" destOrd="0" presId="urn:microsoft.com/office/officeart/2005/8/layout/vList4#1"/>
    <dgm:cxn modelId="{4E016E92-9070-48E2-B4C9-3E353B2FA7F4}" type="presParOf" srcId="{BE85E04A-ABC1-4E61-8476-E2182C242F8E}" destId="{78F3727E-06B3-45C2-B631-D67C5138E820}" srcOrd="3" destOrd="0" presId="urn:microsoft.com/office/officeart/2005/8/layout/vList4#1"/>
    <dgm:cxn modelId="{4F137A85-7605-499C-953C-136A183C69FF}" type="presParOf" srcId="{BE85E04A-ABC1-4E61-8476-E2182C242F8E}" destId="{7C70B302-23BF-4118-BA70-3583ADAF66BB}" srcOrd="4" destOrd="0" presId="urn:microsoft.com/office/officeart/2005/8/layout/vList4#1"/>
    <dgm:cxn modelId="{CCE1AD41-39D4-456D-A4F2-DD94C2C382BF}" type="presParOf" srcId="{7C70B302-23BF-4118-BA70-3583ADAF66BB}" destId="{85B9DDEB-8CC3-45D2-8C90-E3FBA250FFB4}" srcOrd="0" destOrd="0" presId="urn:microsoft.com/office/officeart/2005/8/layout/vList4#1"/>
    <dgm:cxn modelId="{7980D439-4FB7-4C6D-8476-E13464CC41C7}" type="presParOf" srcId="{7C70B302-23BF-4118-BA70-3583ADAF66BB}" destId="{BAF9437B-0159-4EC8-8DA2-CF415FEBF09E}" srcOrd="1" destOrd="0" presId="urn:microsoft.com/office/officeart/2005/8/layout/vList4#1"/>
    <dgm:cxn modelId="{20734B8C-83BD-448C-BF31-2BC51F601533}" type="presParOf" srcId="{7C70B302-23BF-4118-BA70-3583ADAF66BB}" destId="{0A4A68F7-8E78-45A8-809D-37397BC1385C}"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en-US"/>
        </a:p>
      </dgm:t>
    </dgm:pt>
    <dgm:pt modelId="{DCA802CE-B48B-49ED-9F41-CA517543D4B9}">
      <dgm:prSet phldrT="[Text]" custT="1"/>
      <dgm:spPr/>
      <dgm:t>
        <a:bodyPr/>
        <a:lstStyle/>
        <a:p>
          <a:r>
            <a:rPr lang="en-US" sz="900" dirty="0" smtClean="0"/>
            <a:t> </a:t>
          </a:r>
          <a:endParaRPr lang="en-US" sz="900" dirty="0"/>
        </a:p>
      </dgm:t>
    </dgm:pt>
    <dgm:pt modelId="{21CBC40F-01BF-45EB-9ECC-7A4FD98D57D9}" type="parTrans" cxnId="{CDC7F987-91F0-46B5-BAFC-0048F6508C1A}">
      <dgm:prSet/>
      <dgm:spPr/>
      <dgm:t>
        <a:bodyPr/>
        <a:lstStyle/>
        <a:p>
          <a:endParaRPr lang="en-US"/>
        </a:p>
      </dgm:t>
    </dgm:pt>
    <dgm:pt modelId="{464EC972-EDAB-41C8-98F9-5E62F5BC06A3}" type="sibTrans" cxnId="{CDC7F987-91F0-46B5-BAFC-0048F6508C1A}">
      <dgm:prSet/>
      <dgm:spPr/>
      <dgm:t>
        <a:bodyPr/>
        <a:lstStyle/>
        <a:p>
          <a:endParaRPr lang="en-US"/>
        </a:p>
      </dgm:t>
    </dgm:pt>
    <dgm:pt modelId="{86E108D8-91E7-438D-8275-8BA99FCDEDF3}">
      <dgm:prSet custT="1"/>
      <dgm:spPr/>
      <dgm:t>
        <a:bodyPr/>
        <a:lstStyle/>
        <a:p>
          <a:r>
            <a:rPr lang="en-US" sz="2800" dirty="0" smtClean="0"/>
            <a:t>Names of prospective candidates</a:t>
          </a:r>
          <a:endParaRPr lang="en-US" sz="2800" dirty="0"/>
        </a:p>
      </dgm:t>
    </dgm:pt>
    <dgm:pt modelId="{D9661445-52FB-454C-84FD-A90686F18DEF}" type="parTrans" cxnId="{7F314DCE-F470-43FB-A100-964EE819D630}">
      <dgm:prSet/>
      <dgm:spPr/>
      <dgm:t>
        <a:bodyPr/>
        <a:lstStyle/>
        <a:p>
          <a:endParaRPr lang="en-US"/>
        </a:p>
      </dgm:t>
    </dgm:pt>
    <dgm:pt modelId="{1116225C-08A9-4706-8C89-4E50B43926E8}" type="sibTrans" cxnId="{7F314DCE-F470-43FB-A100-964EE819D630}">
      <dgm:prSet/>
      <dgm:spPr/>
      <dgm:t>
        <a:bodyPr/>
        <a:lstStyle/>
        <a:p>
          <a:endParaRPr lang="en-US"/>
        </a:p>
      </dgm:t>
    </dgm:pt>
    <dgm:pt modelId="{A51CAD31-D4B1-4994-97DF-43B5F5DEE782}">
      <dgm:prSet custT="1"/>
      <dgm:spPr/>
      <dgm:t>
        <a:bodyPr anchor="b"/>
        <a:lstStyle/>
        <a:p>
          <a:r>
            <a:rPr lang="en-US" sz="2800" dirty="0" smtClean="0"/>
            <a:t>Keeps record of all money received and paid to the Treasurer</a:t>
          </a:r>
          <a:endParaRPr lang="en-US" sz="2800" dirty="0"/>
        </a:p>
      </dgm:t>
    </dgm:pt>
    <dgm:pt modelId="{A74B9B40-A565-47EE-B96F-DC15DF6D3725}" type="parTrans" cxnId="{5E768CE5-108D-4D02-B94F-DB0CB588AA8F}">
      <dgm:prSet/>
      <dgm:spPr/>
      <dgm:t>
        <a:bodyPr/>
        <a:lstStyle/>
        <a:p>
          <a:endParaRPr lang="en-US"/>
        </a:p>
      </dgm:t>
    </dgm:pt>
    <dgm:pt modelId="{9FCB7EED-004F-45F7-9E0F-F14BC0C73922}" type="sibTrans" cxnId="{5E768CE5-108D-4D02-B94F-DB0CB588AA8F}">
      <dgm:prSet/>
      <dgm:spPr/>
      <dgm:t>
        <a:bodyPr/>
        <a:lstStyle/>
        <a:p>
          <a:endParaRPr lang="en-US"/>
        </a:p>
      </dgm:t>
    </dgm:pt>
    <dgm:pt modelId="{CD3ACA09-1F24-4798-8B17-4F87A63FB02C}">
      <dgm:prSet phldrT="[Text]" custT="1"/>
      <dgm:spPr/>
      <dgm:t>
        <a:bodyPr/>
        <a:lstStyle/>
        <a:p>
          <a:endParaRPr lang="en-US" sz="900" dirty="0"/>
        </a:p>
      </dgm:t>
    </dgm:pt>
    <dgm:pt modelId="{BBEDAE58-A094-4532-BC26-BB5B8C0EC2BB}" type="parTrans" cxnId="{4B538CD1-C637-455B-916C-C262A917F5FB}">
      <dgm:prSet/>
      <dgm:spPr/>
      <dgm:t>
        <a:bodyPr/>
        <a:lstStyle/>
        <a:p>
          <a:endParaRPr lang="en-US"/>
        </a:p>
      </dgm:t>
    </dgm:pt>
    <dgm:pt modelId="{92C1DB22-504A-425C-B0E2-B68965EDD6AD}" type="sibTrans" cxnId="{4B538CD1-C637-455B-916C-C262A917F5FB}">
      <dgm:prSet/>
      <dgm:spPr/>
      <dgm:t>
        <a:bodyPr/>
        <a:lstStyle/>
        <a:p>
          <a:endParaRPr lang="en-US"/>
        </a:p>
      </dgm:t>
    </dgm:pt>
    <dgm:pt modelId="{FF6BA2DF-9DCC-4089-888E-5F8055AB4590}">
      <dgm:prSet phldrT="[Text]" custT="1"/>
      <dgm:spPr/>
      <dgm:t>
        <a:bodyPr/>
        <a:lstStyle/>
        <a:p>
          <a:endParaRPr lang="en-US" sz="900" dirty="0"/>
        </a:p>
      </dgm:t>
    </dgm:pt>
    <dgm:pt modelId="{92399D90-5C8E-4F93-8144-882165859A86}" type="parTrans" cxnId="{932A0D50-937D-4E26-8D78-94017B1FC1AE}">
      <dgm:prSet/>
      <dgm:spPr/>
      <dgm:t>
        <a:bodyPr/>
        <a:lstStyle/>
        <a:p>
          <a:endParaRPr lang="en-US"/>
        </a:p>
      </dgm:t>
    </dgm:pt>
    <dgm:pt modelId="{98FBF134-F819-41E6-B643-2BDBAA057871}" type="sibTrans" cxnId="{932A0D50-937D-4E26-8D78-94017B1FC1AE}">
      <dgm:prSet/>
      <dgm:spPr/>
      <dgm:t>
        <a:bodyPr/>
        <a:lstStyle/>
        <a:p>
          <a:endParaRPr lang="en-US"/>
        </a:p>
      </dgm:t>
    </dgm:pt>
    <dgm:pt modelId="{FCF817AE-6382-4E90-9FC8-47C993F2E93B}">
      <dgm:prSet custT="1"/>
      <dgm:spPr/>
      <dgm:t>
        <a:bodyPr/>
        <a:lstStyle/>
        <a:p>
          <a:r>
            <a:rPr lang="en-US" sz="2800" dirty="0" smtClean="0"/>
            <a:t>Names of members initiated</a:t>
          </a:r>
          <a:endParaRPr lang="en-US" sz="2800" dirty="0"/>
        </a:p>
      </dgm:t>
    </dgm:pt>
    <dgm:pt modelId="{21AE10C2-BA95-41E9-87EA-39E216D9DB9C}" type="parTrans" cxnId="{56ADE268-B12D-4E74-9E25-52E48CEA6EF7}">
      <dgm:prSet/>
      <dgm:spPr/>
      <dgm:t>
        <a:bodyPr/>
        <a:lstStyle/>
        <a:p>
          <a:endParaRPr lang="en-US"/>
        </a:p>
      </dgm:t>
    </dgm:pt>
    <dgm:pt modelId="{EBBD7937-C26A-485C-8504-E06335983927}" type="sibTrans" cxnId="{56ADE268-B12D-4E74-9E25-52E48CEA6EF7}">
      <dgm:prSet/>
      <dgm:spPr/>
      <dgm:t>
        <a:bodyPr/>
        <a:lstStyle/>
        <a:p>
          <a:endParaRPr lang="en-US"/>
        </a:p>
      </dgm:t>
    </dgm:pt>
    <dgm:pt modelId="{0A88CDEB-6708-4F8C-BAB5-048091E1DFC2}">
      <dgm:prSet custT="1"/>
      <dgm:spPr/>
      <dgm:t>
        <a:bodyPr/>
        <a:lstStyle/>
        <a:p>
          <a:r>
            <a:rPr lang="en-US" sz="2800" dirty="0" smtClean="0"/>
            <a:t>Number of degrees taken be each member</a:t>
          </a:r>
          <a:endParaRPr lang="en-US" sz="2800" dirty="0"/>
        </a:p>
      </dgm:t>
    </dgm:pt>
    <dgm:pt modelId="{FC3EF3E6-F729-4803-9F11-2B22C288B2B7}" type="parTrans" cxnId="{237FFA12-8F11-4ABE-90FA-B029C9CC6BCE}">
      <dgm:prSet/>
      <dgm:spPr/>
      <dgm:t>
        <a:bodyPr/>
        <a:lstStyle/>
        <a:p>
          <a:endParaRPr lang="en-US"/>
        </a:p>
      </dgm:t>
    </dgm:pt>
    <dgm:pt modelId="{3C940313-4904-4C13-96D8-262F661EF582}" type="sibTrans" cxnId="{237FFA12-8F11-4ABE-90FA-B029C9CC6BCE}">
      <dgm:prSet/>
      <dgm:spPr/>
      <dgm:t>
        <a:bodyPr/>
        <a:lstStyle/>
        <a:p>
          <a:endParaRPr lang="en-US"/>
        </a:p>
      </dgm:t>
    </dgm:pt>
    <dgm:pt modelId="{0B2A970C-C9FA-4B7F-9A46-EC8BB2F629CC}">
      <dgm:prSet phldrT="[Text]" custT="1"/>
      <dgm:spPr/>
      <dgm:t>
        <a:bodyPr/>
        <a:lstStyle/>
        <a:p>
          <a:endParaRPr lang="en-US" sz="900" dirty="0"/>
        </a:p>
      </dgm:t>
    </dgm:pt>
    <dgm:pt modelId="{F836DD67-D57B-4C1C-8648-00C6E715221E}" type="sibTrans" cxnId="{F84AEA24-48E9-49F2-A9CB-E2F4419582EA}">
      <dgm:prSet/>
      <dgm:spPr/>
      <dgm:t>
        <a:bodyPr/>
        <a:lstStyle/>
        <a:p>
          <a:endParaRPr lang="en-US"/>
        </a:p>
      </dgm:t>
    </dgm:pt>
    <dgm:pt modelId="{9A71B904-F33E-4ACC-9CF0-9E588BD5C518}" type="parTrans" cxnId="{F84AEA24-48E9-49F2-A9CB-E2F4419582EA}">
      <dgm:prSet/>
      <dgm:spPr/>
      <dgm:t>
        <a:bodyPr/>
        <a:lstStyle/>
        <a:p>
          <a:endParaRPr lang="en-US"/>
        </a:p>
      </dgm:t>
    </dgm:pt>
    <dgm:pt modelId="{1705B5D8-140E-46DB-8F88-CB289F6A412D}">
      <dgm:prSet custT="1"/>
      <dgm:spPr/>
      <dgm:t>
        <a:bodyPr anchor="b"/>
        <a:lstStyle/>
        <a:p>
          <a:endParaRPr lang="en-US" sz="2800" dirty="0"/>
        </a:p>
      </dgm:t>
    </dgm:pt>
    <dgm:pt modelId="{23B23D65-8F5B-4C2A-A585-66EA603D087D}" type="parTrans" cxnId="{16C1A3CE-161D-43EC-8B2C-A91F3CE5A4D8}">
      <dgm:prSet/>
      <dgm:spPr/>
      <dgm:t>
        <a:bodyPr/>
        <a:lstStyle/>
        <a:p>
          <a:endParaRPr lang="en-US"/>
        </a:p>
      </dgm:t>
    </dgm:pt>
    <dgm:pt modelId="{6AC2907D-EA4E-42C7-B95F-84C52D80939F}" type="sibTrans" cxnId="{16C1A3CE-161D-43EC-8B2C-A91F3CE5A4D8}">
      <dgm:prSet/>
      <dgm:spPr/>
      <dgm:t>
        <a:bodyPr/>
        <a:lstStyle/>
        <a:p>
          <a:endParaRPr lang="en-US"/>
        </a:p>
      </dgm:t>
    </dgm:pt>
    <dgm:pt modelId="{1CB52EA9-5139-45BD-A720-0117615C67F9}">
      <dgm:prSet/>
      <dgm:spPr/>
      <dgm:t>
        <a:bodyPr/>
        <a:lstStyle/>
        <a:p>
          <a:endParaRPr lang="en-US" dirty="0"/>
        </a:p>
      </dgm:t>
    </dgm:pt>
    <dgm:pt modelId="{7A339E52-0154-4F5E-BA30-499A4D1AC1C5}" type="parTrans" cxnId="{2A7F9F24-72CB-4BF1-98D7-EA78634142BD}">
      <dgm:prSet/>
      <dgm:spPr/>
      <dgm:t>
        <a:bodyPr/>
        <a:lstStyle/>
        <a:p>
          <a:endParaRPr lang="en-US"/>
        </a:p>
      </dgm:t>
    </dgm:pt>
    <dgm:pt modelId="{7DA8B74E-56D3-42AC-B1C0-F62D5A8F960E}" type="sibTrans" cxnId="{2A7F9F24-72CB-4BF1-98D7-EA78634142BD}">
      <dgm:prSet/>
      <dgm:spPr/>
      <dgm:t>
        <a:bodyPr/>
        <a:lstStyle/>
        <a:p>
          <a:endParaRPr lang="en-US"/>
        </a:p>
      </dgm:t>
    </dgm:pt>
    <dgm:pt modelId="{252171E7-0870-4223-BFA8-3389964751F2}">
      <dgm:prSet/>
      <dgm:spPr/>
      <dgm:t>
        <a:bodyPr/>
        <a:lstStyle/>
        <a:p>
          <a:r>
            <a:rPr lang="en-US" dirty="0" smtClean="0"/>
            <a:t>Names of elected candidates</a:t>
          </a:r>
          <a:endParaRPr lang="en-US" dirty="0"/>
        </a:p>
      </dgm:t>
    </dgm:pt>
    <dgm:pt modelId="{F8C465E8-DCFC-4AE3-8A43-A55BCCF7A12F}" type="parTrans" cxnId="{F7EAA37E-4FEA-4E6C-A6A4-C0890DCA5167}">
      <dgm:prSet/>
      <dgm:spPr/>
      <dgm:t>
        <a:bodyPr/>
        <a:lstStyle/>
        <a:p>
          <a:endParaRPr lang="en-US"/>
        </a:p>
      </dgm:t>
    </dgm:pt>
    <dgm:pt modelId="{1D69C98B-D9DD-4A23-956E-8E59BEE7B39A}" type="sibTrans" cxnId="{F7EAA37E-4FEA-4E6C-A6A4-C0890DCA5167}">
      <dgm:prSet/>
      <dgm:spPr/>
      <dgm:t>
        <a:bodyPr/>
        <a:lstStyle/>
        <a:p>
          <a:endParaRPr lang="en-US"/>
        </a:p>
      </dgm:t>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DF4D2ED1-55CB-4829-97C4-18B0F76F483A}" type="pres">
      <dgm:prSet presAssocID="{DCA802CE-B48B-49ED-9F41-CA517543D4B9}" presName="composite" presStyleCnt="0"/>
      <dgm:spPr/>
      <dgm:t>
        <a:bodyPr/>
        <a:lstStyle/>
        <a:p>
          <a:endParaRPr lang="en-US"/>
        </a:p>
      </dgm:t>
    </dgm:pt>
    <dgm:pt modelId="{6B663C91-824A-41F5-A91F-AC2D9C726D71}" type="pres">
      <dgm:prSet presAssocID="{DCA802CE-B48B-49ED-9F41-CA517543D4B9}" presName="parentText" presStyleLbl="alignNode1" presStyleIdx="0" presStyleCnt="5" custScaleX="107808" custLinFactNeighborX="-14727" custLinFactNeighborY="-7140">
        <dgm:presLayoutVars>
          <dgm:chMax val="1"/>
          <dgm:bulletEnabled val="1"/>
        </dgm:presLayoutVars>
      </dgm:prSet>
      <dgm:spPr/>
      <dgm:t>
        <a:bodyPr/>
        <a:lstStyle/>
        <a:p>
          <a:endParaRPr lang="en-US"/>
        </a:p>
      </dgm:t>
    </dgm:pt>
    <dgm:pt modelId="{E980411F-8A36-4A9F-9C0B-EF1E31388AEA}" type="pres">
      <dgm:prSet presAssocID="{DCA802CE-B48B-49ED-9F41-CA517543D4B9}" presName="descendantText" presStyleLbl="alignAcc1" presStyleIdx="0" presStyleCnt="5" custScaleX="99291" custScaleY="114054" custLinFactNeighborX="-417" custLinFactNeighborY="-3958">
        <dgm:presLayoutVars>
          <dgm:bulletEnabled val="1"/>
        </dgm:presLayoutVars>
      </dgm:prSet>
      <dgm:spPr/>
      <dgm:t>
        <a:bodyPr/>
        <a:lstStyle/>
        <a:p>
          <a:endParaRPr lang="en-US"/>
        </a:p>
      </dgm:t>
    </dgm:pt>
    <dgm:pt modelId="{EEB2CECD-790B-415F-A1C9-A71DA4B9D971}" type="pres">
      <dgm:prSet presAssocID="{464EC972-EDAB-41C8-98F9-5E62F5BC06A3}" presName="sp" presStyleCnt="0"/>
      <dgm:spPr/>
      <dgm:t>
        <a:bodyPr/>
        <a:lstStyle/>
        <a:p>
          <a:endParaRPr lang="en-US"/>
        </a:p>
      </dgm:t>
    </dgm:pt>
    <dgm:pt modelId="{9DB9D33C-1BB3-43A3-97AD-A1277722A107}" type="pres">
      <dgm:prSet presAssocID="{1CB52EA9-5139-45BD-A720-0117615C67F9}" presName="composite" presStyleCnt="0"/>
      <dgm:spPr/>
    </dgm:pt>
    <dgm:pt modelId="{F55A652B-0163-42A5-8B03-D2D83A5A1A67}" type="pres">
      <dgm:prSet presAssocID="{1CB52EA9-5139-45BD-A720-0117615C67F9}" presName="parentText" presStyleLbl="alignNode1" presStyleIdx="1" presStyleCnt="5">
        <dgm:presLayoutVars>
          <dgm:chMax val="1"/>
          <dgm:bulletEnabled val="1"/>
        </dgm:presLayoutVars>
      </dgm:prSet>
      <dgm:spPr/>
      <dgm:t>
        <a:bodyPr/>
        <a:lstStyle/>
        <a:p>
          <a:endParaRPr lang="en-US"/>
        </a:p>
      </dgm:t>
    </dgm:pt>
    <dgm:pt modelId="{E2BAC674-58C0-48F7-A74C-2AB9B4D87C26}" type="pres">
      <dgm:prSet presAssocID="{1CB52EA9-5139-45BD-A720-0117615C67F9}" presName="descendantText" presStyleLbl="alignAcc1" presStyleIdx="1" presStyleCnt="5">
        <dgm:presLayoutVars>
          <dgm:bulletEnabled val="1"/>
        </dgm:presLayoutVars>
      </dgm:prSet>
      <dgm:spPr/>
      <dgm:t>
        <a:bodyPr/>
        <a:lstStyle/>
        <a:p>
          <a:endParaRPr lang="en-US"/>
        </a:p>
      </dgm:t>
    </dgm:pt>
    <dgm:pt modelId="{882DCCD3-FFC3-4497-B6C9-C1F0C2C726CD}" type="pres">
      <dgm:prSet presAssocID="{7DA8B74E-56D3-42AC-B1C0-F62D5A8F960E}" presName="sp" presStyleCnt="0"/>
      <dgm:spPr/>
    </dgm:pt>
    <dgm:pt modelId="{D5F9CBA3-F7D2-4E09-9711-2C782A8C56BE}" type="pres">
      <dgm:prSet presAssocID="{CD3ACA09-1F24-4798-8B17-4F87A63FB02C}" presName="composite" presStyleCnt="0"/>
      <dgm:spPr/>
      <dgm:t>
        <a:bodyPr/>
        <a:lstStyle/>
        <a:p>
          <a:endParaRPr lang="en-US"/>
        </a:p>
      </dgm:t>
    </dgm:pt>
    <dgm:pt modelId="{6B18CF51-7514-4FB6-8350-20B87C0519A4}" type="pres">
      <dgm:prSet presAssocID="{CD3ACA09-1F24-4798-8B17-4F87A63FB02C}" presName="parentText" presStyleLbl="alignNode1" presStyleIdx="2" presStyleCnt="5" custScaleY="108720">
        <dgm:presLayoutVars>
          <dgm:chMax val="1"/>
          <dgm:bulletEnabled val="1"/>
        </dgm:presLayoutVars>
      </dgm:prSet>
      <dgm:spPr/>
      <dgm:t>
        <a:bodyPr/>
        <a:lstStyle/>
        <a:p>
          <a:endParaRPr lang="en-US"/>
        </a:p>
      </dgm:t>
    </dgm:pt>
    <dgm:pt modelId="{DF6EF0D6-FF29-4109-9BF4-CFFF3A376C24}" type="pres">
      <dgm:prSet presAssocID="{CD3ACA09-1F24-4798-8B17-4F87A63FB02C}" presName="descendantText" presStyleLbl="alignAcc1" presStyleIdx="2" presStyleCnt="5" custLinFactNeighborX="-144" custLinFactNeighborY="6001">
        <dgm:presLayoutVars>
          <dgm:bulletEnabled val="1"/>
        </dgm:presLayoutVars>
      </dgm:prSet>
      <dgm:spPr/>
      <dgm:t>
        <a:bodyPr/>
        <a:lstStyle/>
        <a:p>
          <a:endParaRPr lang="en-US"/>
        </a:p>
      </dgm:t>
    </dgm:pt>
    <dgm:pt modelId="{A6F8B9ED-8C56-4B61-B5C1-FE555C4AF021}" type="pres">
      <dgm:prSet presAssocID="{92C1DB22-504A-425C-B0E2-B68965EDD6AD}" presName="sp" presStyleCnt="0"/>
      <dgm:spPr/>
      <dgm:t>
        <a:bodyPr/>
        <a:lstStyle/>
        <a:p>
          <a:endParaRPr lang="en-US"/>
        </a:p>
      </dgm:t>
    </dgm:pt>
    <dgm:pt modelId="{9AC1B211-2A6E-416B-9584-5250E33192A6}" type="pres">
      <dgm:prSet presAssocID="{FF6BA2DF-9DCC-4089-888E-5F8055AB4590}" presName="composite" presStyleCnt="0"/>
      <dgm:spPr/>
      <dgm:t>
        <a:bodyPr/>
        <a:lstStyle/>
        <a:p>
          <a:endParaRPr lang="en-US"/>
        </a:p>
      </dgm:t>
    </dgm:pt>
    <dgm:pt modelId="{848764C2-76D7-44B9-98C5-C689B16748E3}" type="pres">
      <dgm:prSet presAssocID="{FF6BA2DF-9DCC-4089-888E-5F8055AB4590}" presName="parentText" presStyleLbl="alignNode1" presStyleIdx="3" presStyleCnt="5">
        <dgm:presLayoutVars>
          <dgm:chMax val="1"/>
          <dgm:bulletEnabled val="1"/>
        </dgm:presLayoutVars>
      </dgm:prSet>
      <dgm:spPr/>
      <dgm:t>
        <a:bodyPr/>
        <a:lstStyle/>
        <a:p>
          <a:endParaRPr lang="en-US"/>
        </a:p>
      </dgm:t>
    </dgm:pt>
    <dgm:pt modelId="{5F796F5E-2DDD-437E-9176-7957BC04BEBB}" type="pres">
      <dgm:prSet presAssocID="{FF6BA2DF-9DCC-4089-888E-5F8055AB4590}" presName="descendantText" presStyleLbl="alignAcc1" presStyleIdx="3" presStyleCnt="5">
        <dgm:presLayoutVars>
          <dgm:bulletEnabled val="1"/>
        </dgm:presLayoutVars>
      </dgm:prSet>
      <dgm:spPr/>
      <dgm:t>
        <a:bodyPr/>
        <a:lstStyle/>
        <a:p>
          <a:endParaRPr lang="en-US"/>
        </a:p>
      </dgm:t>
    </dgm:pt>
    <dgm:pt modelId="{36998C6C-1E52-4DDC-8F4D-EE989EF12EEF}" type="pres">
      <dgm:prSet presAssocID="{98FBF134-F819-41E6-B643-2BDBAA057871}" presName="sp" presStyleCnt="0"/>
      <dgm:spPr/>
      <dgm:t>
        <a:bodyPr/>
        <a:lstStyle/>
        <a:p>
          <a:endParaRPr lang="en-US"/>
        </a:p>
      </dgm:t>
    </dgm:pt>
    <dgm:pt modelId="{31969221-E287-446D-AB32-0EACF3291F09}" type="pres">
      <dgm:prSet presAssocID="{0B2A970C-C9FA-4B7F-9A46-EC8BB2F629CC}" presName="composite" presStyleCnt="0"/>
      <dgm:spPr/>
      <dgm:t>
        <a:bodyPr/>
        <a:lstStyle/>
        <a:p>
          <a:endParaRPr lang="en-US"/>
        </a:p>
      </dgm:t>
    </dgm:pt>
    <dgm:pt modelId="{68EAF38F-8297-42ED-82B5-BBE71B97F2F4}" type="pres">
      <dgm:prSet presAssocID="{0B2A970C-C9FA-4B7F-9A46-EC8BB2F629CC}" presName="parentText" presStyleLbl="alignNode1" presStyleIdx="4" presStyleCnt="5">
        <dgm:presLayoutVars>
          <dgm:chMax val="1"/>
          <dgm:bulletEnabled val="1"/>
        </dgm:presLayoutVars>
      </dgm:prSet>
      <dgm:spPr/>
      <dgm:t>
        <a:bodyPr/>
        <a:lstStyle/>
        <a:p>
          <a:endParaRPr lang="en-US"/>
        </a:p>
      </dgm:t>
    </dgm:pt>
    <dgm:pt modelId="{FA21DE79-2BDD-4A85-B475-92D6AD478720}" type="pres">
      <dgm:prSet presAssocID="{0B2A970C-C9FA-4B7F-9A46-EC8BB2F629CC}" presName="descendantText" presStyleLbl="alignAcc1" presStyleIdx="4" presStyleCnt="5" custScaleX="100763" custScaleY="190271">
        <dgm:presLayoutVars>
          <dgm:bulletEnabled val="1"/>
        </dgm:presLayoutVars>
      </dgm:prSet>
      <dgm:spPr/>
      <dgm:t>
        <a:bodyPr/>
        <a:lstStyle/>
        <a:p>
          <a:endParaRPr lang="en-US"/>
        </a:p>
      </dgm:t>
    </dgm:pt>
  </dgm:ptLst>
  <dgm:cxnLst>
    <dgm:cxn modelId="{56ADE268-B12D-4E74-9E25-52E48CEA6EF7}" srcId="{CD3ACA09-1F24-4798-8B17-4F87A63FB02C}" destId="{FCF817AE-6382-4E90-9FC8-47C993F2E93B}" srcOrd="0" destOrd="0" parTransId="{21AE10C2-BA95-41E9-87EA-39E216D9DB9C}" sibTransId="{EBBD7937-C26A-485C-8504-E06335983927}"/>
    <dgm:cxn modelId="{8E5EFC93-C44C-4F10-A3B9-A5FB198C0924}" type="presOf" srcId="{FCF817AE-6382-4E90-9FC8-47C993F2E93B}" destId="{DF6EF0D6-FF29-4109-9BF4-CFFF3A376C24}" srcOrd="0" destOrd="0" presId="urn:microsoft.com/office/officeart/2005/8/layout/chevron2"/>
    <dgm:cxn modelId="{1DCF8511-73ED-4D41-BC93-DB7BB3F18842}" type="presOf" srcId="{FF6BA2DF-9DCC-4089-888E-5F8055AB4590}" destId="{848764C2-76D7-44B9-98C5-C689B16748E3}" srcOrd="0" destOrd="0" presId="urn:microsoft.com/office/officeart/2005/8/layout/chevron2"/>
    <dgm:cxn modelId="{16C1A3CE-161D-43EC-8B2C-A91F3CE5A4D8}" srcId="{0B2A970C-C9FA-4B7F-9A46-EC8BB2F629CC}" destId="{1705B5D8-140E-46DB-8F88-CB289F6A412D}" srcOrd="0" destOrd="0" parTransId="{23B23D65-8F5B-4C2A-A585-66EA603D087D}" sibTransId="{6AC2907D-EA4E-42C7-B95F-84C52D80939F}"/>
    <dgm:cxn modelId="{237FFA12-8F11-4ABE-90FA-B029C9CC6BCE}" srcId="{FF6BA2DF-9DCC-4089-888E-5F8055AB4590}" destId="{0A88CDEB-6708-4F8C-BAB5-048091E1DFC2}" srcOrd="0" destOrd="0" parTransId="{FC3EF3E6-F729-4803-9F11-2B22C288B2B7}" sibTransId="{3C940313-4904-4C13-96D8-262F661EF582}"/>
    <dgm:cxn modelId="{4B538CD1-C637-455B-916C-C262A917F5FB}" srcId="{1ED0F29A-9269-46FD-8309-A87B0738D7FD}" destId="{CD3ACA09-1F24-4798-8B17-4F87A63FB02C}" srcOrd="2" destOrd="0" parTransId="{BBEDAE58-A094-4532-BC26-BB5B8C0EC2BB}" sibTransId="{92C1DB22-504A-425C-B0E2-B68965EDD6AD}"/>
    <dgm:cxn modelId="{1FB9BBE8-7932-4428-ACFA-F524B35C3073}" type="presOf" srcId="{86E108D8-91E7-438D-8275-8BA99FCDEDF3}" destId="{E980411F-8A36-4A9F-9C0B-EF1E31388AEA}" srcOrd="0" destOrd="0" presId="urn:microsoft.com/office/officeart/2005/8/layout/chevron2"/>
    <dgm:cxn modelId="{7F314DCE-F470-43FB-A100-964EE819D630}" srcId="{DCA802CE-B48B-49ED-9F41-CA517543D4B9}" destId="{86E108D8-91E7-438D-8275-8BA99FCDEDF3}" srcOrd="0" destOrd="0" parTransId="{D9661445-52FB-454C-84FD-A90686F18DEF}" sibTransId="{1116225C-08A9-4706-8C89-4E50B43926E8}"/>
    <dgm:cxn modelId="{F7EAA37E-4FEA-4E6C-A6A4-C0890DCA5167}" srcId="{1CB52EA9-5139-45BD-A720-0117615C67F9}" destId="{252171E7-0870-4223-BFA8-3389964751F2}" srcOrd="0" destOrd="0" parTransId="{F8C465E8-DCFC-4AE3-8A43-A55BCCF7A12F}" sibTransId="{1D69C98B-D9DD-4A23-956E-8E59BEE7B39A}"/>
    <dgm:cxn modelId="{5E768CE5-108D-4D02-B94F-DB0CB588AA8F}" srcId="{0B2A970C-C9FA-4B7F-9A46-EC8BB2F629CC}" destId="{A51CAD31-D4B1-4994-97DF-43B5F5DEE782}" srcOrd="1" destOrd="0" parTransId="{A74B9B40-A565-47EE-B96F-DC15DF6D3725}" sibTransId="{9FCB7EED-004F-45F7-9E0F-F14BC0C73922}"/>
    <dgm:cxn modelId="{7063A950-44DD-4DEC-867A-52C68C507714}" type="presOf" srcId="{1ED0F29A-9269-46FD-8309-A87B0738D7FD}" destId="{002C63C4-AEE2-4928-81E1-C0372EAD2F2B}" srcOrd="0" destOrd="0" presId="urn:microsoft.com/office/officeart/2005/8/layout/chevron2"/>
    <dgm:cxn modelId="{2A7F9F24-72CB-4BF1-98D7-EA78634142BD}" srcId="{1ED0F29A-9269-46FD-8309-A87B0738D7FD}" destId="{1CB52EA9-5139-45BD-A720-0117615C67F9}" srcOrd="1" destOrd="0" parTransId="{7A339E52-0154-4F5E-BA30-499A4D1AC1C5}" sibTransId="{7DA8B74E-56D3-42AC-B1C0-F62D5A8F960E}"/>
    <dgm:cxn modelId="{6926C979-9D10-4E0A-A166-5D5C068736F0}" type="presOf" srcId="{A51CAD31-D4B1-4994-97DF-43B5F5DEE782}" destId="{FA21DE79-2BDD-4A85-B475-92D6AD478720}" srcOrd="0" destOrd="1" presId="urn:microsoft.com/office/officeart/2005/8/layout/chevron2"/>
    <dgm:cxn modelId="{F109FAB1-5672-448B-A35E-755A33954E10}" type="presOf" srcId="{252171E7-0870-4223-BFA8-3389964751F2}" destId="{E2BAC674-58C0-48F7-A74C-2AB9B4D87C26}" srcOrd="0" destOrd="0" presId="urn:microsoft.com/office/officeart/2005/8/layout/chevron2"/>
    <dgm:cxn modelId="{C9466532-412F-4E1A-9FA1-CDE2958ADDBB}" type="presOf" srcId="{1705B5D8-140E-46DB-8F88-CB289F6A412D}" destId="{FA21DE79-2BDD-4A85-B475-92D6AD478720}" srcOrd="0" destOrd="0" presId="urn:microsoft.com/office/officeart/2005/8/layout/chevron2"/>
    <dgm:cxn modelId="{9AE45C91-7F2C-481E-A2C7-21C52440BD4D}" type="presOf" srcId="{1CB52EA9-5139-45BD-A720-0117615C67F9}" destId="{F55A652B-0163-42A5-8B03-D2D83A5A1A67}" srcOrd="0" destOrd="0" presId="urn:microsoft.com/office/officeart/2005/8/layout/chevron2"/>
    <dgm:cxn modelId="{F7A7F163-8A44-4667-9F8B-7898EC0BAA48}" type="presOf" srcId="{0B2A970C-C9FA-4B7F-9A46-EC8BB2F629CC}" destId="{68EAF38F-8297-42ED-82B5-BBE71B97F2F4}" srcOrd="0" destOrd="0" presId="urn:microsoft.com/office/officeart/2005/8/layout/chevron2"/>
    <dgm:cxn modelId="{F84AEA24-48E9-49F2-A9CB-E2F4419582EA}" srcId="{1ED0F29A-9269-46FD-8309-A87B0738D7FD}" destId="{0B2A970C-C9FA-4B7F-9A46-EC8BB2F629CC}" srcOrd="4" destOrd="0" parTransId="{9A71B904-F33E-4ACC-9CF0-9E588BD5C518}" sibTransId="{F836DD67-D57B-4C1C-8648-00C6E715221E}"/>
    <dgm:cxn modelId="{C0E32A8E-A4CF-4CA8-BEFD-B4F1E798513D}" type="presOf" srcId="{CD3ACA09-1F24-4798-8B17-4F87A63FB02C}" destId="{6B18CF51-7514-4FB6-8350-20B87C0519A4}" srcOrd="0" destOrd="0" presId="urn:microsoft.com/office/officeart/2005/8/layout/chevron2"/>
    <dgm:cxn modelId="{6E968FD4-BAE5-4F5A-A355-2777D81A4F9E}" type="presOf" srcId="{DCA802CE-B48B-49ED-9F41-CA517543D4B9}" destId="{6B663C91-824A-41F5-A91F-AC2D9C726D71}" srcOrd="0" destOrd="0" presId="urn:microsoft.com/office/officeart/2005/8/layout/chevron2"/>
    <dgm:cxn modelId="{932A0D50-937D-4E26-8D78-94017B1FC1AE}" srcId="{1ED0F29A-9269-46FD-8309-A87B0738D7FD}" destId="{FF6BA2DF-9DCC-4089-888E-5F8055AB4590}" srcOrd="3" destOrd="0" parTransId="{92399D90-5C8E-4F93-8144-882165859A86}" sibTransId="{98FBF134-F819-41E6-B643-2BDBAA057871}"/>
    <dgm:cxn modelId="{CDC7F987-91F0-46B5-BAFC-0048F6508C1A}" srcId="{1ED0F29A-9269-46FD-8309-A87B0738D7FD}" destId="{DCA802CE-B48B-49ED-9F41-CA517543D4B9}" srcOrd="0" destOrd="0" parTransId="{21CBC40F-01BF-45EB-9ECC-7A4FD98D57D9}" sibTransId="{464EC972-EDAB-41C8-98F9-5E62F5BC06A3}"/>
    <dgm:cxn modelId="{0D72E05E-D349-49E6-887B-D76E132C6D42}" type="presOf" srcId="{0A88CDEB-6708-4F8C-BAB5-048091E1DFC2}" destId="{5F796F5E-2DDD-437E-9176-7957BC04BEBB}" srcOrd="0" destOrd="0" presId="urn:microsoft.com/office/officeart/2005/8/layout/chevron2"/>
    <dgm:cxn modelId="{A0F4E57F-6B08-49CA-9D87-EC9A7862C503}" type="presParOf" srcId="{002C63C4-AEE2-4928-81E1-C0372EAD2F2B}" destId="{DF4D2ED1-55CB-4829-97C4-18B0F76F483A}" srcOrd="0" destOrd="0" presId="urn:microsoft.com/office/officeart/2005/8/layout/chevron2"/>
    <dgm:cxn modelId="{81CD92DC-B37E-41D0-AED6-BF2DD054AF98}" type="presParOf" srcId="{DF4D2ED1-55CB-4829-97C4-18B0F76F483A}" destId="{6B663C91-824A-41F5-A91F-AC2D9C726D71}" srcOrd="0" destOrd="0" presId="urn:microsoft.com/office/officeart/2005/8/layout/chevron2"/>
    <dgm:cxn modelId="{C7B67A02-0A37-4465-8ED8-54147AD48D8D}" type="presParOf" srcId="{DF4D2ED1-55CB-4829-97C4-18B0F76F483A}" destId="{E980411F-8A36-4A9F-9C0B-EF1E31388AEA}" srcOrd="1" destOrd="0" presId="urn:microsoft.com/office/officeart/2005/8/layout/chevron2"/>
    <dgm:cxn modelId="{39E1CD7B-35CC-4338-9EF6-14F5A401189B}" type="presParOf" srcId="{002C63C4-AEE2-4928-81E1-C0372EAD2F2B}" destId="{EEB2CECD-790B-415F-A1C9-A71DA4B9D971}" srcOrd="1" destOrd="0" presId="urn:microsoft.com/office/officeart/2005/8/layout/chevron2"/>
    <dgm:cxn modelId="{7218E1CF-3615-42EC-A469-CAF79140CF58}" type="presParOf" srcId="{002C63C4-AEE2-4928-81E1-C0372EAD2F2B}" destId="{9DB9D33C-1BB3-43A3-97AD-A1277722A107}" srcOrd="2" destOrd="0" presId="urn:microsoft.com/office/officeart/2005/8/layout/chevron2"/>
    <dgm:cxn modelId="{939CECCC-8BFE-44F0-A6B9-82DFCF667774}" type="presParOf" srcId="{9DB9D33C-1BB3-43A3-97AD-A1277722A107}" destId="{F55A652B-0163-42A5-8B03-D2D83A5A1A67}" srcOrd="0" destOrd="0" presId="urn:microsoft.com/office/officeart/2005/8/layout/chevron2"/>
    <dgm:cxn modelId="{A8CC62A6-44FE-4AC9-8D4D-DC45D196A7CE}" type="presParOf" srcId="{9DB9D33C-1BB3-43A3-97AD-A1277722A107}" destId="{E2BAC674-58C0-48F7-A74C-2AB9B4D87C26}" srcOrd="1" destOrd="0" presId="urn:microsoft.com/office/officeart/2005/8/layout/chevron2"/>
    <dgm:cxn modelId="{FD376A5F-D9AE-4508-B53F-9E2F4C5E1A7A}" type="presParOf" srcId="{002C63C4-AEE2-4928-81E1-C0372EAD2F2B}" destId="{882DCCD3-FFC3-4497-B6C9-C1F0C2C726CD}" srcOrd="3" destOrd="0" presId="urn:microsoft.com/office/officeart/2005/8/layout/chevron2"/>
    <dgm:cxn modelId="{1370C475-1ACC-46CD-A60D-F2A7038821E7}" type="presParOf" srcId="{002C63C4-AEE2-4928-81E1-C0372EAD2F2B}" destId="{D5F9CBA3-F7D2-4E09-9711-2C782A8C56BE}" srcOrd="4" destOrd="0" presId="urn:microsoft.com/office/officeart/2005/8/layout/chevron2"/>
    <dgm:cxn modelId="{184036EE-467B-4F5E-ABEE-420AB217B841}" type="presParOf" srcId="{D5F9CBA3-F7D2-4E09-9711-2C782A8C56BE}" destId="{6B18CF51-7514-4FB6-8350-20B87C0519A4}" srcOrd="0" destOrd="0" presId="urn:microsoft.com/office/officeart/2005/8/layout/chevron2"/>
    <dgm:cxn modelId="{077A3511-A1B6-45D8-9D96-458C99511A6C}" type="presParOf" srcId="{D5F9CBA3-F7D2-4E09-9711-2C782A8C56BE}" destId="{DF6EF0D6-FF29-4109-9BF4-CFFF3A376C24}" srcOrd="1" destOrd="0" presId="urn:microsoft.com/office/officeart/2005/8/layout/chevron2"/>
    <dgm:cxn modelId="{6C885F3E-3E10-43DD-8F7A-8C37305443D4}" type="presParOf" srcId="{002C63C4-AEE2-4928-81E1-C0372EAD2F2B}" destId="{A6F8B9ED-8C56-4B61-B5C1-FE555C4AF021}" srcOrd="5" destOrd="0" presId="urn:microsoft.com/office/officeart/2005/8/layout/chevron2"/>
    <dgm:cxn modelId="{6FEC9126-631E-40FB-83B3-45FC579C1A0F}" type="presParOf" srcId="{002C63C4-AEE2-4928-81E1-C0372EAD2F2B}" destId="{9AC1B211-2A6E-416B-9584-5250E33192A6}" srcOrd="6" destOrd="0" presId="urn:microsoft.com/office/officeart/2005/8/layout/chevron2"/>
    <dgm:cxn modelId="{8103F9A7-6F40-4ACB-AE70-54F29F376D33}" type="presParOf" srcId="{9AC1B211-2A6E-416B-9584-5250E33192A6}" destId="{848764C2-76D7-44B9-98C5-C689B16748E3}" srcOrd="0" destOrd="0" presId="urn:microsoft.com/office/officeart/2005/8/layout/chevron2"/>
    <dgm:cxn modelId="{23E11D38-98BA-46B6-A6AE-F63D752BA97E}" type="presParOf" srcId="{9AC1B211-2A6E-416B-9584-5250E33192A6}" destId="{5F796F5E-2DDD-437E-9176-7957BC04BEBB}" srcOrd="1" destOrd="0" presId="urn:microsoft.com/office/officeart/2005/8/layout/chevron2"/>
    <dgm:cxn modelId="{08F156E4-FA27-429F-8275-DCE92231B5AB}" type="presParOf" srcId="{002C63C4-AEE2-4928-81E1-C0372EAD2F2B}" destId="{36998C6C-1E52-4DDC-8F4D-EE989EF12EEF}" srcOrd="7" destOrd="0" presId="urn:microsoft.com/office/officeart/2005/8/layout/chevron2"/>
    <dgm:cxn modelId="{8F0CC5FA-1D89-4403-AE3A-08D7DFF5502D}" type="presParOf" srcId="{002C63C4-AEE2-4928-81E1-C0372EAD2F2B}" destId="{31969221-E287-446D-AB32-0EACF3291F09}" srcOrd="8" destOrd="0" presId="urn:microsoft.com/office/officeart/2005/8/layout/chevron2"/>
    <dgm:cxn modelId="{951EAA02-5F67-43EF-9F90-96E42500395A}" type="presParOf" srcId="{31969221-E287-446D-AB32-0EACF3291F09}" destId="{68EAF38F-8297-42ED-82B5-BBE71B97F2F4}" srcOrd="0" destOrd="0" presId="urn:microsoft.com/office/officeart/2005/8/layout/chevron2"/>
    <dgm:cxn modelId="{6318A006-6492-4377-873E-A019CC37C6A4}" type="presParOf" srcId="{31969221-E287-446D-AB32-0EACF3291F09}" destId="{FA21DE79-2BDD-4A85-B475-92D6AD4787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en-US"/>
        </a:p>
      </dgm:t>
    </dgm:pt>
    <dgm:pt modelId="{DCA802CE-B48B-49ED-9F41-CA517543D4B9}">
      <dgm:prSet phldrT="[Text]" custT="1"/>
      <dgm:spPr/>
      <dgm:t>
        <a:bodyPr/>
        <a:lstStyle/>
        <a:p>
          <a:r>
            <a:rPr lang="en-US" sz="900" dirty="0" smtClean="0"/>
            <a:t> </a:t>
          </a:r>
          <a:endParaRPr lang="en-US" sz="900" dirty="0"/>
        </a:p>
      </dgm:t>
    </dgm:pt>
    <dgm:pt modelId="{21CBC40F-01BF-45EB-9ECC-7A4FD98D57D9}" type="parTrans" cxnId="{CDC7F987-91F0-46B5-BAFC-0048F6508C1A}">
      <dgm:prSet/>
      <dgm:spPr/>
      <dgm:t>
        <a:bodyPr/>
        <a:lstStyle/>
        <a:p>
          <a:endParaRPr lang="en-US"/>
        </a:p>
      </dgm:t>
    </dgm:pt>
    <dgm:pt modelId="{464EC972-EDAB-41C8-98F9-5E62F5BC06A3}" type="sibTrans" cxnId="{CDC7F987-91F0-46B5-BAFC-0048F6508C1A}">
      <dgm:prSet/>
      <dgm:spPr/>
      <dgm:t>
        <a:bodyPr/>
        <a:lstStyle/>
        <a:p>
          <a:endParaRPr lang="en-US"/>
        </a:p>
      </dgm:t>
    </dgm:pt>
    <dgm:pt modelId="{86E108D8-91E7-438D-8275-8BA99FCDEDF3}">
      <dgm:prSet custT="1"/>
      <dgm:spPr/>
      <dgm:t>
        <a:bodyPr/>
        <a:lstStyle/>
        <a:p>
          <a:r>
            <a:rPr lang="en-US" sz="2800" dirty="0" smtClean="0"/>
            <a:t>Receives all council checks and cash</a:t>
          </a:r>
          <a:endParaRPr lang="en-US" sz="2800" dirty="0"/>
        </a:p>
      </dgm:t>
    </dgm:pt>
    <dgm:pt modelId="{D9661445-52FB-454C-84FD-A90686F18DEF}" type="parTrans" cxnId="{7F314DCE-F470-43FB-A100-964EE819D630}">
      <dgm:prSet/>
      <dgm:spPr/>
      <dgm:t>
        <a:bodyPr/>
        <a:lstStyle/>
        <a:p>
          <a:endParaRPr lang="en-US"/>
        </a:p>
      </dgm:t>
    </dgm:pt>
    <dgm:pt modelId="{1116225C-08A9-4706-8C89-4E50B43926E8}" type="sibTrans" cxnId="{7F314DCE-F470-43FB-A100-964EE819D630}">
      <dgm:prSet/>
      <dgm:spPr/>
      <dgm:t>
        <a:bodyPr/>
        <a:lstStyle/>
        <a:p>
          <a:endParaRPr lang="en-US"/>
        </a:p>
      </dgm:t>
    </dgm:pt>
    <dgm:pt modelId="{A51CAD31-D4B1-4994-97DF-43B5F5DEE782}">
      <dgm:prSet custT="1"/>
      <dgm:spPr/>
      <dgm:t>
        <a:bodyPr anchor="b"/>
        <a:lstStyle/>
        <a:p>
          <a:r>
            <a:rPr lang="en-US" sz="2800" dirty="0" smtClean="0"/>
            <a:t>Publishes financial reports</a:t>
          </a:r>
          <a:endParaRPr lang="en-US" sz="2800" dirty="0"/>
        </a:p>
      </dgm:t>
    </dgm:pt>
    <dgm:pt modelId="{A74B9B40-A565-47EE-B96F-DC15DF6D3725}" type="parTrans" cxnId="{5E768CE5-108D-4D02-B94F-DB0CB588AA8F}">
      <dgm:prSet/>
      <dgm:spPr/>
      <dgm:t>
        <a:bodyPr/>
        <a:lstStyle/>
        <a:p>
          <a:endParaRPr lang="en-US"/>
        </a:p>
      </dgm:t>
    </dgm:pt>
    <dgm:pt modelId="{9FCB7EED-004F-45F7-9E0F-F14BC0C73922}" type="sibTrans" cxnId="{5E768CE5-108D-4D02-B94F-DB0CB588AA8F}">
      <dgm:prSet/>
      <dgm:spPr/>
      <dgm:t>
        <a:bodyPr/>
        <a:lstStyle/>
        <a:p>
          <a:endParaRPr lang="en-US"/>
        </a:p>
      </dgm:t>
    </dgm:pt>
    <dgm:pt modelId="{CD3ACA09-1F24-4798-8B17-4F87A63FB02C}">
      <dgm:prSet phldrT="[Text]" custT="1"/>
      <dgm:spPr/>
      <dgm:t>
        <a:bodyPr/>
        <a:lstStyle/>
        <a:p>
          <a:endParaRPr lang="en-US" sz="900" dirty="0"/>
        </a:p>
      </dgm:t>
    </dgm:pt>
    <dgm:pt modelId="{BBEDAE58-A094-4532-BC26-BB5B8C0EC2BB}" type="parTrans" cxnId="{4B538CD1-C637-455B-916C-C262A917F5FB}">
      <dgm:prSet/>
      <dgm:spPr/>
      <dgm:t>
        <a:bodyPr/>
        <a:lstStyle/>
        <a:p>
          <a:endParaRPr lang="en-US"/>
        </a:p>
      </dgm:t>
    </dgm:pt>
    <dgm:pt modelId="{92C1DB22-504A-425C-B0E2-B68965EDD6AD}" type="sibTrans" cxnId="{4B538CD1-C637-455B-916C-C262A917F5FB}">
      <dgm:prSet/>
      <dgm:spPr/>
      <dgm:t>
        <a:bodyPr/>
        <a:lstStyle/>
        <a:p>
          <a:endParaRPr lang="en-US"/>
        </a:p>
      </dgm:t>
    </dgm:pt>
    <dgm:pt modelId="{FF6BA2DF-9DCC-4089-888E-5F8055AB4590}">
      <dgm:prSet phldrT="[Text]" custT="1"/>
      <dgm:spPr/>
      <dgm:t>
        <a:bodyPr/>
        <a:lstStyle/>
        <a:p>
          <a:endParaRPr lang="en-US" sz="900" dirty="0"/>
        </a:p>
      </dgm:t>
    </dgm:pt>
    <dgm:pt modelId="{92399D90-5C8E-4F93-8144-882165859A86}" type="parTrans" cxnId="{932A0D50-937D-4E26-8D78-94017B1FC1AE}">
      <dgm:prSet/>
      <dgm:spPr/>
      <dgm:t>
        <a:bodyPr/>
        <a:lstStyle/>
        <a:p>
          <a:endParaRPr lang="en-US"/>
        </a:p>
      </dgm:t>
    </dgm:pt>
    <dgm:pt modelId="{98FBF134-F819-41E6-B643-2BDBAA057871}" type="sibTrans" cxnId="{932A0D50-937D-4E26-8D78-94017B1FC1AE}">
      <dgm:prSet/>
      <dgm:spPr/>
      <dgm:t>
        <a:bodyPr/>
        <a:lstStyle/>
        <a:p>
          <a:endParaRPr lang="en-US"/>
        </a:p>
      </dgm:t>
    </dgm:pt>
    <dgm:pt modelId="{FCF817AE-6382-4E90-9FC8-47C993F2E93B}">
      <dgm:prSet custT="1"/>
      <dgm:spPr/>
      <dgm:t>
        <a:bodyPr/>
        <a:lstStyle/>
        <a:p>
          <a:r>
            <a:rPr lang="en-US" sz="2800" dirty="0" smtClean="0"/>
            <a:t>Prepares expense vouchers</a:t>
          </a:r>
          <a:endParaRPr lang="en-US" sz="2800" dirty="0"/>
        </a:p>
      </dgm:t>
    </dgm:pt>
    <dgm:pt modelId="{21AE10C2-BA95-41E9-87EA-39E216D9DB9C}" type="parTrans" cxnId="{56ADE268-B12D-4E74-9E25-52E48CEA6EF7}">
      <dgm:prSet/>
      <dgm:spPr/>
      <dgm:t>
        <a:bodyPr/>
        <a:lstStyle/>
        <a:p>
          <a:endParaRPr lang="en-US"/>
        </a:p>
      </dgm:t>
    </dgm:pt>
    <dgm:pt modelId="{EBBD7937-C26A-485C-8504-E06335983927}" type="sibTrans" cxnId="{56ADE268-B12D-4E74-9E25-52E48CEA6EF7}">
      <dgm:prSet/>
      <dgm:spPr/>
      <dgm:t>
        <a:bodyPr/>
        <a:lstStyle/>
        <a:p>
          <a:endParaRPr lang="en-US"/>
        </a:p>
      </dgm:t>
    </dgm:pt>
    <dgm:pt modelId="{0A88CDEB-6708-4F8C-BAB5-048091E1DFC2}">
      <dgm:prSet custT="1"/>
      <dgm:spPr/>
      <dgm:t>
        <a:bodyPr/>
        <a:lstStyle/>
        <a:p>
          <a:r>
            <a:rPr lang="en-US" sz="2800" dirty="0" smtClean="0"/>
            <a:t>Records all financial transactions</a:t>
          </a:r>
          <a:endParaRPr lang="en-US" sz="2800" dirty="0"/>
        </a:p>
      </dgm:t>
    </dgm:pt>
    <dgm:pt modelId="{FC3EF3E6-F729-4803-9F11-2B22C288B2B7}" type="parTrans" cxnId="{237FFA12-8F11-4ABE-90FA-B029C9CC6BCE}">
      <dgm:prSet/>
      <dgm:spPr/>
      <dgm:t>
        <a:bodyPr/>
        <a:lstStyle/>
        <a:p>
          <a:endParaRPr lang="en-US"/>
        </a:p>
      </dgm:t>
    </dgm:pt>
    <dgm:pt modelId="{3C940313-4904-4C13-96D8-262F661EF582}" type="sibTrans" cxnId="{237FFA12-8F11-4ABE-90FA-B029C9CC6BCE}">
      <dgm:prSet/>
      <dgm:spPr/>
      <dgm:t>
        <a:bodyPr/>
        <a:lstStyle/>
        <a:p>
          <a:endParaRPr lang="en-US"/>
        </a:p>
      </dgm:t>
    </dgm:pt>
    <dgm:pt modelId="{0B2A970C-C9FA-4B7F-9A46-EC8BB2F629CC}">
      <dgm:prSet phldrT="[Text]" custT="1"/>
      <dgm:spPr/>
      <dgm:t>
        <a:bodyPr/>
        <a:lstStyle/>
        <a:p>
          <a:endParaRPr lang="en-US" sz="900" dirty="0"/>
        </a:p>
      </dgm:t>
    </dgm:pt>
    <dgm:pt modelId="{F836DD67-D57B-4C1C-8648-00C6E715221E}" type="sibTrans" cxnId="{F84AEA24-48E9-49F2-A9CB-E2F4419582EA}">
      <dgm:prSet/>
      <dgm:spPr/>
      <dgm:t>
        <a:bodyPr/>
        <a:lstStyle/>
        <a:p>
          <a:endParaRPr lang="en-US"/>
        </a:p>
      </dgm:t>
    </dgm:pt>
    <dgm:pt modelId="{9A71B904-F33E-4ACC-9CF0-9E588BD5C518}" type="parTrans" cxnId="{F84AEA24-48E9-49F2-A9CB-E2F4419582EA}">
      <dgm:prSet/>
      <dgm:spPr/>
      <dgm:t>
        <a:bodyPr/>
        <a:lstStyle/>
        <a:p>
          <a:endParaRPr lang="en-US"/>
        </a:p>
      </dgm:t>
    </dgm:pt>
    <dgm:pt modelId="{1705B5D8-140E-46DB-8F88-CB289F6A412D}">
      <dgm:prSet custT="1"/>
      <dgm:spPr/>
      <dgm:t>
        <a:bodyPr anchor="b"/>
        <a:lstStyle/>
        <a:p>
          <a:endParaRPr lang="en-US" sz="2800" dirty="0"/>
        </a:p>
      </dgm:t>
    </dgm:pt>
    <dgm:pt modelId="{23B23D65-8F5B-4C2A-A585-66EA603D087D}" type="parTrans" cxnId="{16C1A3CE-161D-43EC-8B2C-A91F3CE5A4D8}">
      <dgm:prSet/>
      <dgm:spPr/>
      <dgm:t>
        <a:bodyPr/>
        <a:lstStyle/>
        <a:p>
          <a:endParaRPr lang="en-US"/>
        </a:p>
      </dgm:t>
    </dgm:pt>
    <dgm:pt modelId="{6AC2907D-EA4E-42C7-B95F-84C52D80939F}" type="sibTrans" cxnId="{16C1A3CE-161D-43EC-8B2C-A91F3CE5A4D8}">
      <dgm:prSet/>
      <dgm:spPr/>
      <dgm:t>
        <a:bodyPr/>
        <a:lstStyle/>
        <a:p>
          <a:endParaRPr lang="en-US"/>
        </a:p>
      </dgm:t>
    </dgm:pt>
    <dgm:pt modelId="{1CB52EA9-5139-45BD-A720-0117615C67F9}">
      <dgm:prSet/>
      <dgm:spPr/>
      <dgm:t>
        <a:bodyPr/>
        <a:lstStyle/>
        <a:p>
          <a:endParaRPr lang="en-US" dirty="0"/>
        </a:p>
      </dgm:t>
    </dgm:pt>
    <dgm:pt modelId="{7A339E52-0154-4F5E-BA30-499A4D1AC1C5}" type="parTrans" cxnId="{2A7F9F24-72CB-4BF1-98D7-EA78634142BD}">
      <dgm:prSet/>
      <dgm:spPr/>
      <dgm:t>
        <a:bodyPr/>
        <a:lstStyle/>
        <a:p>
          <a:endParaRPr lang="en-US"/>
        </a:p>
      </dgm:t>
    </dgm:pt>
    <dgm:pt modelId="{7DA8B74E-56D3-42AC-B1C0-F62D5A8F960E}" type="sibTrans" cxnId="{2A7F9F24-72CB-4BF1-98D7-EA78634142BD}">
      <dgm:prSet/>
      <dgm:spPr/>
      <dgm:t>
        <a:bodyPr/>
        <a:lstStyle/>
        <a:p>
          <a:endParaRPr lang="en-US"/>
        </a:p>
      </dgm:t>
    </dgm:pt>
    <dgm:pt modelId="{252171E7-0870-4223-BFA8-3389964751F2}">
      <dgm:prSet/>
      <dgm:spPr/>
      <dgm:t>
        <a:bodyPr/>
        <a:lstStyle/>
        <a:p>
          <a:r>
            <a:rPr lang="en-US" dirty="0" smtClean="0"/>
            <a:t>Prepares receipts</a:t>
          </a:r>
          <a:endParaRPr lang="en-US" dirty="0"/>
        </a:p>
      </dgm:t>
    </dgm:pt>
    <dgm:pt modelId="{F8C465E8-DCFC-4AE3-8A43-A55BCCF7A12F}" type="parTrans" cxnId="{F7EAA37E-4FEA-4E6C-A6A4-C0890DCA5167}">
      <dgm:prSet/>
      <dgm:spPr/>
      <dgm:t>
        <a:bodyPr/>
        <a:lstStyle/>
        <a:p>
          <a:endParaRPr lang="en-US"/>
        </a:p>
      </dgm:t>
    </dgm:pt>
    <dgm:pt modelId="{1D69C98B-D9DD-4A23-956E-8E59BEE7B39A}" type="sibTrans" cxnId="{F7EAA37E-4FEA-4E6C-A6A4-C0890DCA5167}">
      <dgm:prSet/>
      <dgm:spPr/>
      <dgm:t>
        <a:bodyPr/>
        <a:lstStyle/>
        <a:p>
          <a:endParaRPr lang="en-US"/>
        </a:p>
      </dgm:t>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DF4D2ED1-55CB-4829-97C4-18B0F76F483A}" type="pres">
      <dgm:prSet presAssocID="{DCA802CE-B48B-49ED-9F41-CA517543D4B9}" presName="composite" presStyleCnt="0"/>
      <dgm:spPr/>
      <dgm:t>
        <a:bodyPr/>
        <a:lstStyle/>
        <a:p>
          <a:endParaRPr lang="en-US"/>
        </a:p>
      </dgm:t>
    </dgm:pt>
    <dgm:pt modelId="{6B663C91-824A-41F5-A91F-AC2D9C726D71}" type="pres">
      <dgm:prSet presAssocID="{DCA802CE-B48B-49ED-9F41-CA517543D4B9}" presName="parentText" presStyleLbl="alignNode1" presStyleIdx="0" presStyleCnt="5" custScaleX="107808" custLinFactNeighborX="-14727" custLinFactNeighborY="-7140">
        <dgm:presLayoutVars>
          <dgm:chMax val="1"/>
          <dgm:bulletEnabled val="1"/>
        </dgm:presLayoutVars>
      </dgm:prSet>
      <dgm:spPr/>
      <dgm:t>
        <a:bodyPr/>
        <a:lstStyle/>
        <a:p>
          <a:endParaRPr lang="en-US"/>
        </a:p>
      </dgm:t>
    </dgm:pt>
    <dgm:pt modelId="{E980411F-8A36-4A9F-9C0B-EF1E31388AEA}" type="pres">
      <dgm:prSet presAssocID="{DCA802CE-B48B-49ED-9F41-CA517543D4B9}" presName="descendantText" presStyleLbl="alignAcc1" presStyleIdx="0" presStyleCnt="5" custScaleX="99291" custScaleY="114054" custLinFactNeighborX="-417" custLinFactNeighborY="-3958">
        <dgm:presLayoutVars>
          <dgm:bulletEnabled val="1"/>
        </dgm:presLayoutVars>
      </dgm:prSet>
      <dgm:spPr/>
      <dgm:t>
        <a:bodyPr/>
        <a:lstStyle/>
        <a:p>
          <a:endParaRPr lang="en-US"/>
        </a:p>
      </dgm:t>
    </dgm:pt>
    <dgm:pt modelId="{EEB2CECD-790B-415F-A1C9-A71DA4B9D971}" type="pres">
      <dgm:prSet presAssocID="{464EC972-EDAB-41C8-98F9-5E62F5BC06A3}" presName="sp" presStyleCnt="0"/>
      <dgm:spPr/>
      <dgm:t>
        <a:bodyPr/>
        <a:lstStyle/>
        <a:p>
          <a:endParaRPr lang="en-US"/>
        </a:p>
      </dgm:t>
    </dgm:pt>
    <dgm:pt modelId="{9DB9D33C-1BB3-43A3-97AD-A1277722A107}" type="pres">
      <dgm:prSet presAssocID="{1CB52EA9-5139-45BD-A720-0117615C67F9}" presName="composite" presStyleCnt="0"/>
      <dgm:spPr/>
    </dgm:pt>
    <dgm:pt modelId="{F55A652B-0163-42A5-8B03-D2D83A5A1A67}" type="pres">
      <dgm:prSet presAssocID="{1CB52EA9-5139-45BD-A720-0117615C67F9}" presName="parentText" presStyleLbl="alignNode1" presStyleIdx="1" presStyleCnt="5">
        <dgm:presLayoutVars>
          <dgm:chMax val="1"/>
          <dgm:bulletEnabled val="1"/>
        </dgm:presLayoutVars>
      </dgm:prSet>
      <dgm:spPr/>
      <dgm:t>
        <a:bodyPr/>
        <a:lstStyle/>
        <a:p>
          <a:endParaRPr lang="en-US"/>
        </a:p>
      </dgm:t>
    </dgm:pt>
    <dgm:pt modelId="{E2BAC674-58C0-48F7-A74C-2AB9B4D87C26}" type="pres">
      <dgm:prSet presAssocID="{1CB52EA9-5139-45BD-A720-0117615C67F9}" presName="descendantText" presStyleLbl="alignAcc1" presStyleIdx="1" presStyleCnt="5">
        <dgm:presLayoutVars>
          <dgm:bulletEnabled val="1"/>
        </dgm:presLayoutVars>
      </dgm:prSet>
      <dgm:spPr/>
      <dgm:t>
        <a:bodyPr/>
        <a:lstStyle/>
        <a:p>
          <a:endParaRPr lang="en-US"/>
        </a:p>
      </dgm:t>
    </dgm:pt>
    <dgm:pt modelId="{882DCCD3-FFC3-4497-B6C9-C1F0C2C726CD}" type="pres">
      <dgm:prSet presAssocID="{7DA8B74E-56D3-42AC-B1C0-F62D5A8F960E}" presName="sp" presStyleCnt="0"/>
      <dgm:spPr/>
    </dgm:pt>
    <dgm:pt modelId="{D5F9CBA3-F7D2-4E09-9711-2C782A8C56BE}" type="pres">
      <dgm:prSet presAssocID="{CD3ACA09-1F24-4798-8B17-4F87A63FB02C}" presName="composite" presStyleCnt="0"/>
      <dgm:spPr/>
      <dgm:t>
        <a:bodyPr/>
        <a:lstStyle/>
        <a:p>
          <a:endParaRPr lang="en-US"/>
        </a:p>
      </dgm:t>
    </dgm:pt>
    <dgm:pt modelId="{6B18CF51-7514-4FB6-8350-20B87C0519A4}" type="pres">
      <dgm:prSet presAssocID="{CD3ACA09-1F24-4798-8B17-4F87A63FB02C}" presName="parentText" presStyleLbl="alignNode1" presStyleIdx="2" presStyleCnt="5" custScaleY="108720">
        <dgm:presLayoutVars>
          <dgm:chMax val="1"/>
          <dgm:bulletEnabled val="1"/>
        </dgm:presLayoutVars>
      </dgm:prSet>
      <dgm:spPr/>
      <dgm:t>
        <a:bodyPr/>
        <a:lstStyle/>
        <a:p>
          <a:endParaRPr lang="en-US"/>
        </a:p>
      </dgm:t>
    </dgm:pt>
    <dgm:pt modelId="{DF6EF0D6-FF29-4109-9BF4-CFFF3A376C24}" type="pres">
      <dgm:prSet presAssocID="{CD3ACA09-1F24-4798-8B17-4F87A63FB02C}" presName="descendantText" presStyleLbl="alignAcc1" presStyleIdx="2" presStyleCnt="5" custLinFactNeighborX="-144" custLinFactNeighborY="6001">
        <dgm:presLayoutVars>
          <dgm:bulletEnabled val="1"/>
        </dgm:presLayoutVars>
      </dgm:prSet>
      <dgm:spPr/>
      <dgm:t>
        <a:bodyPr/>
        <a:lstStyle/>
        <a:p>
          <a:endParaRPr lang="en-US"/>
        </a:p>
      </dgm:t>
    </dgm:pt>
    <dgm:pt modelId="{A6F8B9ED-8C56-4B61-B5C1-FE555C4AF021}" type="pres">
      <dgm:prSet presAssocID="{92C1DB22-504A-425C-B0E2-B68965EDD6AD}" presName="sp" presStyleCnt="0"/>
      <dgm:spPr/>
      <dgm:t>
        <a:bodyPr/>
        <a:lstStyle/>
        <a:p>
          <a:endParaRPr lang="en-US"/>
        </a:p>
      </dgm:t>
    </dgm:pt>
    <dgm:pt modelId="{9AC1B211-2A6E-416B-9584-5250E33192A6}" type="pres">
      <dgm:prSet presAssocID="{FF6BA2DF-9DCC-4089-888E-5F8055AB4590}" presName="composite" presStyleCnt="0"/>
      <dgm:spPr/>
      <dgm:t>
        <a:bodyPr/>
        <a:lstStyle/>
        <a:p>
          <a:endParaRPr lang="en-US"/>
        </a:p>
      </dgm:t>
    </dgm:pt>
    <dgm:pt modelId="{848764C2-76D7-44B9-98C5-C689B16748E3}" type="pres">
      <dgm:prSet presAssocID="{FF6BA2DF-9DCC-4089-888E-5F8055AB4590}" presName="parentText" presStyleLbl="alignNode1" presStyleIdx="3" presStyleCnt="5">
        <dgm:presLayoutVars>
          <dgm:chMax val="1"/>
          <dgm:bulletEnabled val="1"/>
        </dgm:presLayoutVars>
      </dgm:prSet>
      <dgm:spPr/>
      <dgm:t>
        <a:bodyPr/>
        <a:lstStyle/>
        <a:p>
          <a:endParaRPr lang="en-US"/>
        </a:p>
      </dgm:t>
    </dgm:pt>
    <dgm:pt modelId="{5F796F5E-2DDD-437E-9176-7957BC04BEBB}" type="pres">
      <dgm:prSet presAssocID="{FF6BA2DF-9DCC-4089-888E-5F8055AB4590}" presName="descendantText" presStyleLbl="alignAcc1" presStyleIdx="3" presStyleCnt="5">
        <dgm:presLayoutVars>
          <dgm:bulletEnabled val="1"/>
        </dgm:presLayoutVars>
      </dgm:prSet>
      <dgm:spPr/>
      <dgm:t>
        <a:bodyPr/>
        <a:lstStyle/>
        <a:p>
          <a:endParaRPr lang="en-US"/>
        </a:p>
      </dgm:t>
    </dgm:pt>
    <dgm:pt modelId="{36998C6C-1E52-4DDC-8F4D-EE989EF12EEF}" type="pres">
      <dgm:prSet presAssocID="{98FBF134-F819-41E6-B643-2BDBAA057871}" presName="sp" presStyleCnt="0"/>
      <dgm:spPr/>
      <dgm:t>
        <a:bodyPr/>
        <a:lstStyle/>
        <a:p>
          <a:endParaRPr lang="en-US"/>
        </a:p>
      </dgm:t>
    </dgm:pt>
    <dgm:pt modelId="{31969221-E287-446D-AB32-0EACF3291F09}" type="pres">
      <dgm:prSet presAssocID="{0B2A970C-C9FA-4B7F-9A46-EC8BB2F629CC}" presName="composite" presStyleCnt="0"/>
      <dgm:spPr/>
      <dgm:t>
        <a:bodyPr/>
        <a:lstStyle/>
        <a:p>
          <a:endParaRPr lang="en-US"/>
        </a:p>
      </dgm:t>
    </dgm:pt>
    <dgm:pt modelId="{68EAF38F-8297-42ED-82B5-BBE71B97F2F4}" type="pres">
      <dgm:prSet presAssocID="{0B2A970C-C9FA-4B7F-9A46-EC8BB2F629CC}" presName="parentText" presStyleLbl="alignNode1" presStyleIdx="4" presStyleCnt="5">
        <dgm:presLayoutVars>
          <dgm:chMax val="1"/>
          <dgm:bulletEnabled val="1"/>
        </dgm:presLayoutVars>
      </dgm:prSet>
      <dgm:spPr/>
      <dgm:t>
        <a:bodyPr/>
        <a:lstStyle/>
        <a:p>
          <a:endParaRPr lang="en-US"/>
        </a:p>
      </dgm:t>
    </dgm:pt>
    <dgm:pt modelId="{FA21DE79-2BDD-4A85-B475-92D6AD478720}" type="pres">
      <dgm:prSet presAssocID="{0B2A970C-C9FA-4B7F-9A46-EC8BB2F629CC}" presName="descendantText" presStyleLbl="alignAcc1" presStyleIdx="4" presStyleCnt="5" custScaleY="117711">
        <dgm:presLayoutVars>
          <dgm:bulletEnabled val="1"/>
        </dgm:presLayoutVars>
      </dgm:prSet>
      <dgm:spPr/>
      <dgm:t>
        <a:bodyPr/>
        <a:lstStyle/>
        <a:p>
          <a:endParaRPr lang="en-US"/>
        </a:p>
      </dgm:t>
    </dgm:pt>
  </dgm:ptLst>
  <dgm:cxnLst>
    <dgm:cxn modelId="{56ADE268-B12D-4E74-9E25-52E48CEA6EF7}" srcId="{CD3ACA09-1F24-4798-8B17-4F87A63FB02C}" destId="{FCF817AE-6382-4E90-9FC8-47C993F2E93B}" srcOrd="0" destOrd="0" parTransId="{21AE10C2-BA95-41E9-87EA-39E216D9DB9C}" sibTransId="{EBBD7937-C26A-485C-8504-E06335983927}"/>
    <dgm:cxn modelId="{AA7630FF-0B58-45E3-B215-237F6ADE88FA}" type="presOf" srcId="{CD3ACA09-1F24-4798-8B17-4F87A63FB02C}" destId="{6B18CF51-7514-4FB6-8350-20B87C0519A4}" srcOrd="0" destOrd="0" presId="urn:microsoft.com/office/officeart/2005/8/layout/chevron2"/>
    <dgm:cxn modelId="{16C1A3CE-161D-43EC-8B2C-A91F3CE5A4D8}" srcId="{0B2A970C-C9FA-4B7F-9A46-EC8BB2F629CC}" destId="{1705B5D8-140E-46DB-8F88-CB289F6A412D}" srcOrd="0" destOrd="0" parTransId="{23B23D65-8F5B-4C2A-A585-66EA603D087D}" sibTransId="{6AC2907D-EA4E-42C7-B95F-84C52D80939F}"/>
    <dgm:cxn modelId="{237FFA12-8F11-4ABE-90FA-B029C9CC6BCE}" srcId="{FF6BA2DF-9DCC-4089-888E-5F8055AB4590}" destId="{0A88CDEB-6708-4F8C-BAB5-048091E1DFC2}" srcOrd="0" destOrd="0" parTransId="{FC3EF3E6-F729-4803-9F11-2B22C288B2B7}" sibTransId="{3C940313-4904-4C13-96D8-262F661EF582}"/>
    <dgm:cxn modelId="{4B538CD1-C637-455B-916C-C262A917F5FB}" srcId="{1ED0F29A-9269-46FD-8309-A87B0738D7FD}" destId="{CD3ACA09-1F24-4798-8B17-4F87A63FB02C}" srcOrd="2" destOrd="0" parTransId="{BBEDAE58-A094-4532-BC26-BB5B8C0EC2BB}" sibTransId="{92C1DB22-504A-425C-B0E2-B68965EDD6AD}"/>
    <dgm:cxn modelId="{BF4C6E9F-0356-49F7-87DF-6E59728D80B5}" type="presOf" srcId="{FF6BA2DF-9DCC-4089-888E-5F8055AB4590}" destId="{848764C2-76D7-44B9-98C5-C689B16748E3}" srcOrd="0" destOrd="0" presId="urn:microsoft.com/office/officeart/2005/8/layout/chevron2"/>
    <dgm:cxn modelId="{7F314DCE-F470-43FB-A100-964EE819D630}" srcId="{DCA802CE-B48B-49ED-9F41-CA517543D4B9}" destId="{86E108D8-91E7-438D-8275-8BA99FCDEDF3}" srcOrd="0" destOrd="0" parTransId="{D9661445-52FB-454C-84FD-A90686F18DEF}" sibTransId="{1116225C-08A9-4706-8C89-4E50B43926E8}"/>
    <dgm:cxn modelId="{F7EAA37E-4FEA-4E6C-A6A4-C0890DCA5167}" srcId="{1CB52EA9-5139-45BD-A720-0117615C67F9}" destId="{252171E7-0870-4223-BFA8-3389964751F2}" srcOrd="0" destOrd="0" parTransId="{F8C465E8-DCFC-4AE3-8A43-A55BCCF7A12F}" sibTransId="{1D69C98B-D9DD-4A23-956E-8E59BEE7B39A}"/>
    <dgm:cxn modelId="{19EFB889-8D7A-4476-B17D-095413B1D0F4}" type="presOf" srcId="{0B2A970C-C9FA-4B7F-9A46-EC8BB2F629CC}" destId="{68EAF38F-8297-42ED-82B5-BBE71B97F2F4}" srcOrd="0" destOrd="0" presId="urn:microsoft.com/office/officeart/2005/8/layout/chevron2"/>
    <dgm:cxn modelId="{AAD02EF5-20CE-47A2-8C3B-89D677FB5FC1}" type="presOf" srcId="{DCA802CE-B48B-49ED-9F41-CA517543D4B9}" destId="{6B663C91-824A-41F5-A91F-AC2D9C726D71}" srcOrd="0" destOrd="0" presId="urn:microsoft.com/office/officeart/2005/8/layout/chevron2"/>
    <dgm:cxn modelId="{5E768CE5-108D-4D02-B94F-DB0CB588AA8F}" srcId="{0B2A970C-C9FA-4B7F-9A46-EC8BB2F629CC}" destId="{A51CAD31-D4B1-4994-97DF-43B5F5DEE782}" srcOrd="1" destOrd="0" parTransId="{A74B9B40-A565-47EE-B96F-DC15DF6D3725}" sibTransId="{9FCB7EED-004F-45F7-9E0F-F14BC0C73922}"/>
    <dgm:cxn modelId="{A76C1084-EC4C-4197-BBC8-6BAE7FACF690}" type="presOf" srcId="{1CB52EA9-5139-45BD-A720-0117615C67F9}" destId="{F55A652B-0163-42A5-8B03-D2D83A5A1A67}" srcOrd="0" destOrd="0" presId="urn:microsoft.com/office/officeart/2005/8/layout/chevron2"/>
    <dgm:cxn modelId="{7EB5EB50-1D0D-4E26-8C9B-F1BD737EF889}" type="presOf" srcId="{252171E7-0870-4223-BFA8-3389964751F2}" destId="{E2BAC674-58C0-48F7-A74C-2AB9B4D87C26}" srcOrd="0" destOrd="0" presId="urn:microsoft.com/office/officeart/2005/8/layout/chevron2"/>
    <dgm:cxn modelId="{2A7F9F24-72CB-4BF1-98D7-EA78634142BD}" srcId="{1ED0F29A-9269-46FD-8309-A87B0738D7FD}" destId="{1CB52EA9-5139-45BD-A720-0117615C67F9}" srcOrd="1" destOrd="0" parTransId="{7A339E52-0154-4F5E-BA30-499A4D1AC1C5}" sibTransId="{7DA8B74E-56D3-42AC-B1C0-F62D5A8F960E}"/>
    <dgm:cxn modelId="{B250B394-CA0A-4202-9803-7EADA48A54F6}" type="presOf" srcId="{1705B5D8-140E-46DB-8F88-CB289F6A412D}" destId="{FA21DE79-2BDD-4A85-B475-92D6AD478720}" srcOrd="0" destOrd="0" presId="urn:microsoft.com/office/officeart/2005/8/layout/chevron2"/>
    <dgm:cxn modelId="{C2653BAB-682E-4CCD-AF18-264FDFE0E1BC}" type="presOf" srcId="{A51CAD31-D4B1-4994-97DF-43B5F5DEE782}" destId="{FA21DE79-2BDD-4A85-B475-92D6AD478720}" srcOrd="0" destOrd="1" presId="urn:microsoft.com/office/officeart/2005/8/layout/chevron2"/>
    <dgm:cxn modelId="{A7F80F36-D937-478E-B47E-2C47408F2457}" type="presOf" srcId="{FCF817AE-6382-4E90-9FC8-47C993F2E93B}" destId="{DF6EF0D6-FF29-4109-9BF4-CFFF3A376C24}" srcOrd="0" destOrd="0" presId="urn:microsoft.com/office/officeart/2005/8/layout/chevron2"/>
    <dgm:cxn modelId="{FE48D630-A464-4279-8023-30A306C7FBE4}" type="presOf" srcId="{1ED0F29A-9269-46FD-8309-A87B0738D7FD}" destId="{002C63C4-AEE2-4928-81E1-C0372EAD2F2B}" srcOrd="0" destOrd="0" presId="urn:microsoft.com/office/officeart/2005/8/layout/chevron2"/>
    <dgm:cxn modelId="{22E97098-2568-4A5A-9B79-88CF0FB6EFFE}" type="presOf" srcId="{0A88CDEB-6708-4F8C-BAB5-048091E1DFC2}" destId="{5F796F5E-2DDD-437E-9176-7957BC04BEBB}" srcOrd="0" destOrd="0" presId="urn:microsoft.com/office/officeart/2005/8/layout/chevron2"/>
    <dgm:cxn modelId="{F84AEA24-48E9-49F2-A9CB-E2F4419582EA}" srcId="{1ED0F29A-9269-46FD-8309-A87B0738D7FD}" destId="{0B2A970C-C9FA-4B7F-9A46-EC8BB2F629CC}" srcOrd="4" destOrd="0" parTransId="{9A71B904-F33E-4ACC-9CF0-9E588BD5C518}" sibTransId="{F836DD67-D57B-4C1C-8648-00C6E715221E}"/>
    <dgm:cxn modelId="{315F3C25-8B79-4EB9-90F6-15D73EE18398}" type="presOf" srcId="{86E108D8-91E7-438D-8275-8BA99FCDEDF3}" destId="{E980411F-8A36-4A9F-9C0B-EF1E31388AEA}" srcOrd="0" destOrd="0" presId="urn:microsoft.com/office/officeart/2005/8/layout/chevron2"/>
    <dgm:cxn modelId="{932A0D50-937D-4E26-8D78-94017B1FC1AE}" srcId="{1ED0F29A-9269-46FD-8309-A87B0738D7FD}" destId="{FF6BA2DF-9DCC-4089-888E-5F8055AB4590}" srcOrd="3" destOrd="0" parTransId="{92399D90-5C8E-4F93-8144-882165859A86}" sibTransId="{98FBF134-F819-41E6-B643-2BDBAA057871}"/>
    <dgm:cxn modelId="{CDC7F987-91F0-46B5-BAFC-0048F6508C1A}" srcId="{1ED0F29A-9269-46FD-8309-A87B0738D7FD}" destId="{DCA802CE-B48B-49ED-9F41-CA517543D4B9}" srcOrd="0" destOrd="0" parTransId="{21CBC40F-01BF-45EB-9ECC-7A4FD98D57D9}" sibTransId="{464EC972-EDAB-41C8-98F9-5E62F5BC06A3}"/>
    <dgm:cxn modelId="{E914D363-0F05-4D74-809D-7685296C11B3}" type="presParOf" srcId="{002C63C4-AEE2-4928-81E1-C0372EAD2F2B}" destId="{DF4D2ED1-55CB-4829-97C4-18B0F76F483A}" srcOrd="0" destOrd="0" presId="urn:microsoft.com/office/officeart/2005/8/layout/chevron2"/>
    <dgm:cxn modelId="{7B0F5CAC-3799-439D-9EC2-7B33DFDF7E1E}" type="presParOf" srcId="{DF4D2ED1-55CB-4829-97C4-18B0F76F483A}" destId="{6B663C91-824A-41F5-A91F-AC2D9C726D71}" srcOrd="0" destOrd="0" presId="urn:microsoft.com/office/officeart/2005/8/layout/chevron2"/>
    <dgm:cxn modelId="{DFD2A2B8-C95A-4CEE-BF22-A5B2AB6B3F70}" type="presParOf" srcId="{DF4D2ED1-55CB-4829-97C4-18B0F76F483A}" destId="{E980411F-8A36-4A9F-9C0B-EF1E31388AEA}" srcOrd="1" destOrd="0" presId="urn:microsoft.com/office/officeart/2005/8/layout/chevron2"/>
    <dgm:cxn modelId="{F0E205FE-982D-408B-86C1-DC525B8DADED}" type="presParOf" srcId="{002C63C4-AEE2-4928-81E1-C0372EAD2F2B}" destId="{EEB2CECD-790B-415F-A1C9-A71DA4B9D971}" srcOrd="1" destOrd="0" presId="urn:microsoft.com/office/officeart/2005/8/layout/chevron2"/>
    <dgm:cxn modelId="{6B5E3644-EC4E-4C95-89F4-5308199FDCAA}" type="presParOf" srcId="{002C63C4-AEE2-4928-81E1-C0372EAD2F2B}" destId="{9DB9D33C-1BB3-43A3-97AD-A1277722A107}" srcOrd="2" destOrd="0" presId="urn:microsoft.com/office/officeart/2005/8/layout/chevron2"/>
    <dgm:cxn modelId="{BD284F75-C345-4564-81F5-BF46719DE34C}" type="presParOf" srcId="{9DB9D33C-1BB3-43A3-97AD-A1277722A107}" destId="{F55A652B-0163-42A5-8B03-D2D83A5A1A67}" srcOrd="0" destOrd="0" presId="urn:microsoft.com/office/officeart/2005/8/layout/chevron2"/>
    <dgm:cxn modelId="{E73A2BF5-B9AA-4481-AD42-CCF05FCEBD83}" type="presParOf" srcId="{9DB9D33C-1BB3-43A3-97AD-A1277722A107}" destId="{E2BAC674-58C0-48F7-A74C-2AB9B4D87C26}" srcOrd="1" destOrd="0" presId="urn:microsoft.com/office/officeart/2005/8/layout/chevron2"/>
    <dgm:cxn modelId="{65A4D703-B2E5-461E-BCEE-DACC36E34CB4}" type="presParOf" srcId="{002C63C4-AEE2-4928-81E1-C0372EAD2F2B}" destId="{882DCCD3-FFC3-4497-B6C9-C1F0C2C726CD}" srcOrd="3" destOrd="0" presId="urn:microsoft.com/office/officeart/2005/8/layout/chevron2"/>
    <dgm:cxn modelId="{65C62B94-F0F2-452E-8D64-17CA54441F2F}" type="presParOf" srcId="{002C63C4-AEE2-4928-81E1-C0372EAD2F2B}" destId="{D5F9CBA3-F7D2-4E09-9711-2C782A8C56BE}" srcOrd="4" destOrd="0" presId="urn:microsoft.com/office/officeart/2005/8/layout/chevron2"/>
    <dgm:cxn modelId="{269D44A9-BF48-4874-85D4-D62FF083A616}" type="presParOf" srcId="{D5F9CBA3-F7D2-4E09-9711-2C782A8C56BE}" destId="{6B18CF51-7514-4FB6-8350-20B87C0519A4}" srcOrd="0" destOrd="0" presId="urn:microsoft.com/office/officeart/2005/8/layout/chevron2"/>
    <dgm:cxn modelId="{D20C796D-6B0B-4D9D-B52E-246122324C79}" type="presParOf" srcId="{D5F9CBA3-F7D2-4E09-9711-2C782A8C56BE}" destId="{DF6EF0D6-FF29-4109-9BF4-CFFF3A376C24}" srcOrd="1" destOrd="0" presId="urn:microsoft.com/office/officeart/2005/8/layout/chevron2"/>
    <dgm:cxn modelId="{DD585AE4-7BA1-4139-8709-7E10DDD32A5C}" type="presParOf" srcId="{002C63C4-AEE2-4928-81E1-C0372EAD2F2B}" destId="{A6F8B9ED-8C56-4B61-B5C1-FE555C4AF021}" srcOrd="5" destOrd="0" presId="urn:microsoft.com/office/officeart/2005/8/layout/chevron2"/>
    <dgm:cxn modelId="{348D94ED-491E-438B-AD59-17AA0D30D508}" type="presParOf" srcId="{002C63C4-AEE2-4928-81E1-C0372EAD2F2B}" destId="{9AC1B211-2A6E-416B-9584-5250E33192A6}" srcOrd="6" destOrd="0" presId="urn:microsoft.com/office/officeart/2005/8/layout/chevron2"/>
    <dgm:cxn modelId="{EBC02D03-5E24-4009-8BB8-740BBDD6FE29}" type="presParOf" srcId="{9AC1B211-2A6E-416B-9584-5250E33192A6}" destId="{848764C2-76D7-44B9-98C5-C689B16748E3}" srcOrd="0" destOrd="0" presId="urn:microsoft.com/office/officeart/2005/8/layout/chevron2"/>
    <dgm:cxn modelId="{08F74041-2388-432A-9F53-10B58582B84A}" type="presParOf" srcId="{9AC1B211-2A6E-416B-9584-5250E33192A6}" destId="{5F796F5E-2DDD-437E-9176-7957BC04BEBB}" srcOrd="1" destOrd="0" presId="urn:microsoft.com/office/officeart/2005/8/layout/chevron2"/>
    <dgm:cxn modelId="{FC791794-2278-4A0A-B330-783C7AA097DC}" type="presParOf" srcId="{002C63C4-AEE2-4928-81E1-C0372EAD2F2B}" destId="{36998C6C-1E52-4DDC-8F4D-EE989EF12EEF}" srcOrd="7" destOrd="0" presId="urn:microsoft.com/office/officeart/2005/8/layout/chevron2"/>
    <dgm:cxn modelId="{5E33A85C-1CAD-4B60-B5A2-5830A3DA748D}" type="presParOf" srcId="{002C63C4-AEE2-4928-81E1-C0372EAD2F2B}" destId="{31969221-E287-446D-AB32-0EACF3291F09}" srcOrd="8" destOrd="0" presId="urn:microsoft.com/office/officeart/2005/8/layout/chevron2"/>
    <dgm:cxn modelId="{E0D5DAED-62F9-48AD-8C18-2D141C367663}" type="presParOf" srcId="{31969221-E287-446D-AB32-0EACF3291F09}" destId="{68EAF38F-8297-42ED-82B5-BBE71B97F2F4}" srcOrd="0" destOrd="0" presId="urn:microsoft.com/office/officeart/2005/8/layout/chevron2"/>
    <dgm:cxn modelId="{F3CA9C64-DF6A-4274-8265-136ED4FA9E67}" type="presParOf" srcId="{31969221-E287-446D-AB32-0EACF3291F09}" destId="{FA21DE79-2BDD-4A85-B475-92D6AD4787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A5A72-FAEC-42C6-A9EB-4002A0B330CC}"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93F4A5F5-7650-425E-9D4C-8FDFDC38B81E}">
      <dgm:prSet phldrT="[Text]" custT="1"/>
      <dgm:spPr/>
      <dgm:t>
        <a:bodyPr/>
        <a:lstStyle/>
        <a:p>
          <a:r>
            <a:rPr lang="en-US" sz="2800" dirty="0" smtClean="0"/>
            <a:t>Collect and receive all money</a:t>
          </a:r>
          <a:endParaRPr lang="en-US" sz="2800" dirty="0"/>
        </a:p>
      </dgm:t>
    </dgm:pt>
    <dgm:pt modelId="{E9716661-B656-42B6-90A1-ECE7526952B3}" type="parTrans" cxnId="{2F180DD3-4586-4F9C-A54F-DE79EA00210C}">
      <dgm:prSet/>
      <dgm:spPr/>
      <dgm:t>
        <a:bodyPr/>
        <a:lstStyle/>
        <a:p>
          <a:endParaRPr lang="en-US"/>
        </a:p>
      </dgm:t>
    </dgm:pt>
    <dgm:pt modelId="{9005A86A-5A32-4A2E-855A-B9086F8A2A6C}" type="sibTrans" cxnId="{2F180DD3-4586-4F9C-A54F-DE79EA00210C}">
      <dgm:prSet/>
      <dgm:spPr/>
      <dgm:t>
        <a:bodyPr/>
        <a:lstStyle/>
        <a:p>
          <a:endParaRPr lang="en-US"/>
        </a:p>
      </dgm:t>
    </dgm:pt>
    <dgm:pt modelId="{9B512F59-52DA-4EEE-B2E2-7CCD3F6FEC1A}">
      <dgm:prSet phldrT="[Text]" custT="1"/>
      <dgm:spPr/>
      <dgm:t>
        <a:bodyPr/>
        <a:lstStyle/>
        <a:p>
          <a:r>
            <a:rPr lang="en-US" sz="2800" dirty="0" smtClean="0"/>
            <a:t>Keep accounts</a:t>
          </a:r>
          <a:endParaRPr lang="en-US" sz="2800" dirty="0"/>
        </a:p>
      </dgm:t>
    </dgm:pt>
    <dgm:pt modelId="{DB7F2E11-1D52-4FF2-830D-804B31B36B9C}" type="parTrans" cxnId="{B9A2E9A3-FB02-4C49-B0FA-9093F9B9E156}">
      <dgm:prSet/>
      <dgm:spPr/>
      <dgm:t>
        <a:bodyPr/>
        <a:lstStyle/>
        <a:p>
          <a:endParaRPr lang="en-US"/>
        </a:p>
      </dgm:t>
    </dgm:pt>
    <dgm:pt modelId="{793F1F70-6302-4D7F-AA30-A0A68E94D11C}" type="sibTrans" cxnId="{B9A2E9A3-FB02-4C49-B0FA-9093F9B9E156}">
      <dgm:prSet/>
      <dgm:spPr/>
      <dgm:t>
        <a:bodyPr/>
        <a:lstStyle/>
        <a:p>
          <a:endParaRPr lang="en-US"/>
        </a:p>
      </dgm:t>
    </dgm:pt>
    <dgm:pt modelId="{093AEDFA-70BC-4DD7-BFF5-CA6080648644}">
      <dgm:prSet phldrT="[Text]" custT="1"/>
      <dgm:spPr/>
      <dgm:t>
        <a:bodyPr/>
        <a:lstStyle/>
        <a:p>
          <a:r>
            <a:rPr lang="en-US" sz="2800" dirty="0" smtClean="0"/>
            <a:t>Transfer money to the Treasurer</a:t>
          </a:r>
          <a:endParaRPr lang="en-US" sz="2800" dirty="0"/>
        </a:p>
      </dgm:t>
    </dgm:pt>
    <dgm:pt modelId="{87CBFE44-B66A-45C1-BE36-8200574F0E19}" type="parTrans" cxnId="{20098EEB-035E-41A8-9EF6-9AB3D54B3589}">
      <dgm:prSet/>
      <dgm:spPr/>
      <dgm:t>
        <a:bodyPr/>
        <a:lstStyle/>
        <a:p>
          <a:endParaRPr lang="en-US"/>
        </a:p>
      </dgm:t>
    </dgm:pt>
    <dgm:pt modelId="{3A9ED341-B595-45A0-846B-FF0B22A3F466}" type="sibTrans" cxnId="{20098EEB-035E-41A8-9EF6-9AB3D54B3589}">
      <dgm:prSet/>
      <dgm:spPr/>
      <dgm:t>
        <a:bodyPr/>
        <a:lstStyle/>
        <a:p>
          <a:endParaRPr lang="en-US"/>
        </a:p>
      </dgm:t>
    </dgm:pt>
    <dgm:pt modelId="{38465E3C-4472-422E-8514-001F654B4249}">
      <dgm:prSet phldrT="[Text]" custT="1"/>
      <dgm:spPr/>
      <dgm:t>
        <a:bodyPr/>
        <a:lstStyle/>
        <a:p>
          <a:r>
            <a:rPr lang="en-US" sz="2800" dirty="0" smtClean="0"/>
            <a:t>Keep membership roll</a:t>
          </a:r>
          <a:endParaRPr lang="en-US" sz="2800" dirty="0"/>
        </a:p>
      </dgm:t>
    </dgm:pt>
    <dgm:pt modelId="{5BA7B394-620B-4B2D-B338-0B5809E3B633}" type="parTrans" cxnId="{C9999A3A-54D0-4B94-B2D6-61137F34E107}">
      <dgm:prSet/>
      <dgm:spPr/>
      <dgm:t>
        <a:bodyPr/>
        <a:lstStyle/>
        <a:p>
          <a:endParaRPr lang="en-US"/>
        </a:p>
      </dgm:t>
    </dgm:pt>
    <dgm:pt modelId="{228AAAC1-4424-4F34-9196-8998D83950E5}" type="sibTrans" cxnId="{C9999A3A-54D0-4B94-B2D6-61137F34E107}">
      <dgm:prSet/>
      <dgm:spPr/>
      <dgm:t>
        <a:bodyPr/>
        <a:lstStyle/>
        <a:p>
          <a:endParaRPr lang="en-US"/>
        </a:p>
      </dgm:t>
    </dgm:pt>
    <dgm:pt modelId="{163CEC1A-BAB1-488A-8AF1-1722A9016CC4}">
      <dgm:prSet phldrT="[Text]" custT="1"/>
      <dgm:spPr/>
      <dgm:t>
        <a:bodyPr/>
        <a:lstStyle/>
        <a:p>
          <a:r>
            <a:rPr lang="en-US" sz="2800" dirty="0" smtClean="0"/>
            <a:t>Cause members to subscribe to by-laws</a:t>
          </a:r>
          <a:endParaRPr lang="en-US" sz="2800" dirty="0"/>
        </a:p>
      </dgm:t>
    </dgm:pt>
    <dgm:pt modelId="{E27F8282-4C90-4A5F-8E6D-FBAB23516F2C}" type="parTrans" cxnId="{69E76930-9B9A-47F7-A44E-85BAFA887B6B}">
      <dgm:prSet/>
      <dgm:spPr/>
      <dgm:t>
        <a:bodyPr/>
        <a:lstStyle/>
        <a:p>
          <a:endParaRPr lang="en-US"/>
        </a:p>
      </dgm:t>
    </dgm:pt>
    <dgm:pt modelId="{777186BE-CA5F-4C22-9C7D-FFC8B52FF289}" type="sibTrans" cxnId="{69E76930-9B9A-47F7-A44E-85BAFA887B6B}">
      <dgm:prSet/>
      <dgm:spPr/>
      <dgm:t>
        <a:bodyPr/>
        <a:lstStyle/>
        <a:p>
          <a:endParaRPr lang="en-US"/>
        </a:p>
      </dgm:t>
    </dgm:pt>
    <dgm:pt modelId="{96D1A022-43C4-45DF-BB02-0654293D5C9A}">
      <dgm:prSet/>
      <dgm:spPr/>
      <dgm:t>
        <a:bodyPr/>
        <a:lstStyle/>
        <a:p>
          <a:pPr marL="0" indent="0"/>
          <a:endParaRPr lang="en-US" dirty="0"/>
        </a:p>
      </dgm:t>
    </dgm:pt>
    <dgm:pt modelId="{06BAB8DA-79D3-4DF5-8CCB-25CAFD117DA9}" type="parTrans" cxnId="{B9E5EFB9-4378-48DA-8911-596502C08F39}">
      <dgm:prSet/>
      <dgm:spPr/>
      <dgm:t>
        <a:bodyPr/>
        <a:lstStyle/>
        <a:p>
          <a:endParaRPr lang="en-US"/>
        </a:p>
      </dgm:t>
    </dgm:pt>
    <dgm:pt modelId="{71DC3DBF-65D7-4095-BC8E-8A4506183449}" type="sibTrans" cxnId="{B9E5EFB9-4378-48DA-8911-596502C08F39}">
      <dgm:prSet/>
      <dgm:spPr/>
      <dgm:t>
        <a:bodyPr/>
        <a:lstStyle/>
        <a:p>
          <a:endParaRPr lang="en-US"/>
        </a:p>
      </dgm:t>
    </dgm:pt>
    <dgm:pt modelId="{F8677761-E460-477A-B485-D03035E001A5}" type="pres">
      <dgm:prSet presAssocID="{108A5A72-FAEC-42C6-A9EB-4002A0B330CC}" presName="linear" presStyleCnt="0">
        <dgm:presLayoutVars>
          <dgm:dir/>
          <dgm:animLvl val="lvl"/>
          <dgm:resizeHandles val="exact"/>
        </dgm:presLayoutVars>
      </dgm:prSet>
      <dgm:spPr/>
      <dgm:t>
        <a:bodyPr/>
        <a:lstStyle/>
        <a:p>
          <a:endParaRPr lang="en-US"/>
        </a:p>
      </dgm:t>
    </dgm:pt>
    <dgm:pt modelId="{9C86CD1B-2035-4C76-9A10-F0AE86B01A5C}" type="pres">
      <dgm:prSet presAssocID="{93F4A5F5-7650-425E-9D4C-8FDFDC38B81E}" presName="parentLin" presStyleCnt="0"/>
      <dgm:spPr/>
      <dgm:t>
        <a:bodyPr/>
        <a:lstStyle/>
        <a:p>
          <a:endParaRPr lang="en-US"/>
        </a:p>
      </dgm:t>
    </dgm:pt>
    <dgm:pt modelId="{E8EB9074-ACAF-4A4D-904B-B35C48327ACC}" type="pres">
      <dgm:prSet presAssocID="{93F4A5F5-7650-425E-9D4C-8FDFDC38B81E}" presName="parentLeftMargin" presStyleLbl="node1" presStyleIdx="0" presStyleCnt="5"/>
      <dgm:spPr/>
      <dgm:t>
        <a:bodyPr/>
        <a:lstStyle/>
        <a:p>
          <a:endParaRPr lang="en-US"/>
        </a:p>
      </dgm:t>
    </dgm:pt>
    <dgm:pt modelId="{B8E7FD7D-C4ED-48A2-B213-0F9AD33FD33A}" type="pres">
      <dgm:prSet presAssocID="{93F4A5F5-7650-425E-9D4C-8FDFDC38B81E}" presName="parentText" presStyleLbl="node1" presStyleIdx="0" presStyleCnt="5" custScaleX="121931" custScaleY="95709">
        <dgm:presLayoutVars>
          <dgm:chMax val="0"/>
          <dgm:bulletEnabled val="1"/>
        </dgm:presLayoutVars>
      </dgm:prSet>
      <dgm:spPr/>
      <dgm:t>
        <a:bodyPr/>
        <a:lstStyle/>
        <a:p>
          <a:endParaRPr lang="en-US"/>
        </a:p>
      </dgm:t>
    </dgm:pt>
    <dgm:pt modelId="{8AAB0A2B-6B93-475C-8102-58DEBF5E6857}" type="pres">
      <dgm:prSet presAssocID="{93F4A5F5-7650-425E-9D4C-8FDFDC38B81E}" presName="negativeSpace" presStyleCnt="0"/>
      <dgm:spPr/>
      <dgm:t>
        <a:bodyPr/>
        <a:lstStyle/>
        <a:p>
          <a:endParaRPr lang="en-US"/>
        </a:p>
      </dgm:t>
    </dgm:pt>
    <dgm:pt modelId="{E05A30B9-B0B3-492E-AFE3-BEA7D92E26D8}" type="pres">
      <dgm:prSet presAssocID="{93F4A5F5-7650-425E-9D4C-8FDFDC38B81E}" presName="childText" presStyleLbl="conFgAcc1" presStyleIdx="0" presStyleCnt="5" custLinFactY="-18677" custLinFactNeighborY="-100000">
        <dgm:presLayoutVars>
          <dgm:bulletEnabled val="1"/>
        </dgm:presLayoutVars>
      </dgm:prSet>
      <dgm:spPr/>
      <dgm:t>
        <a:bodyPr/>
        <a:lstStyle/>
        <a:p>
          <a:endParaRPr lang="en-US"/>
        </a:p>
      </dgm:t>
    </dgm:pt>
    <dgm:pt modelId="{8CA0946F-DECB-40C6-A1F1-D9B2C12BA1D7}" type="pres">
      <dgm:prSet presAssocID="{9005A86A-5A32-4A2E-855A-B9086F8A2A6C}" presName="spaceBetweenRectangles" presStyleCnt="0"/>
      <dgm:spPr/>
      <dgm:t>
        <a:bodyPr/>
        <a:lstStyle/>
        <a:p>
          <a:endParaRPr lang="en-US"/>
        </a:p>
      </dgm:t>
    </dgm:pt>
    <dgm:pt modelId="{2FDC6318-9844-45A1-8502-A8E14AC003EE}" type="pres">
      <dgm:prSet presAssocID="{9B512F59-52DA-4EEE-B2E2-7CCD3F6FEC1A}" presName="parentLin" presStyleCnt="0"/>
      <dgm:spPr/>
      <dgm:t>
        <a:bodyPr/>
        <a:lstStyle/>
        <a:p>
          <a:endParaRPr lang="en-US"/>
        </a:p>
      </dgm:t>
    </dgm:pt>
    <dgm:pt modelId="{AC89F5BD-E8B3-4A2E-BB8A-5C8C22DF7EF0}" type="pres">
      <dgm:prSet presAssocID="{9B512F59-52DA-4EEE-B2E2-7CCD3F6FEC1A}" presName="parentLeftMargin" presStyleLbl="node1" presStyleIdx="0" presStyleCnt="5"/>
      <dgm:spPr/>
      <dgm:t>
        <a:bodyPr/>
        <a:lstStyle/>
        <a:p>
          <a:endParaRPr lang="en-US"/>
        </a:p>
      </dgm:t>
    </dgm:pt>
    <dgm:pt modelId="{57C20412-D520-4CDC-A1C9-9B92CDA06FB3}" type="pres">
      <dgm:prSet presAssocID="{9B512F59-52DA-4EEE-B2E2-7CCD3F6FEC1A}" presName="parentText" presStyleLbl="node1" presStyleIdx="1" presStyleCnt="5" custScaleX="122985">
        <dgm:presLayoutVars>
          <dgm:chMax val="0"/>
          <dgm:bulletEnabled val="1"/>
        </dgm:presLayoutVars>
      </dgm:prSet>
      <dgm:spPr/>
      <dgm:t>
        <a:bodyPr/>
        <a:lstStyle/>
        <a:p>
          <a:endParaRPr lang="en-US"/>
        </a:p>
      </dgm:t>
    </dgm:pt>
    <dgm:pt modelId="{4F4079AC-0A33-47CA-B502-A786D0116D1F}" type="pres">
      <dgm:prSet presAssocID="{9B512F59-52DA-4EEE-B2E2-7CCD3F6FEC1A}" presName="negativeSpace" presStyleCnt="0"/>
      <dgm:spPr/>
      <dgm:t>
        <a:bodyPr/>
        <a:lstStyle/>
        <a:p>
          <a:endParaRPr lang="en-US"/>
        </a:p>
      </dgm:t>
    </dgm:pt>
    <dgm:pt modelId="{D21053E3-941C-4686-8943-A76D5E7DD9E0}" type="pres">
      <dgm:prSet presAssocID="{9B512F59-52DA-4EEE-B2E2-7CCD3F6FEC1A}" presName="childText" presStyleLbl="conFgAcc1" presStyleIdx="1" presStyleCnt="5" custLinFactY="-17248" custLinFactNeighborY="-100000">
        <dgm:presLayoutVars>
          <dgm:bulletEnabled val="1"/>
        </dgm:presLayoutVars>
      </dgm:prSet>
      <dgm:spPr/>
      <dgm:t>
        <a:bodyPr/>
        <a:lstStyle/>
        <a:p>
          <a:endParaRPr lang="en-US"/>
        </a:p>
      </dgm:t>
    </dgm:pt>
    <dgm:pt modelId="{7CDFE0C3-4AC2-49E5-96E0-10B9213F1F18}" type="pres">
      <dgm:prSet presAssocID="{793F1F70-6302-4D7F-AA30-A0A68E94D11C}" presName="spaceBetweenRectangles" presStyleCnt="0"/>
      <dgm:spPr/>
      <dgm:t>
        <a:bodyPr/>
        <a:lstStyle/>
        <a:p>
          <a:endParaRPr lang="en-US"/>
        </a:p>
      </dgm:t>
    </dgm:pt>
    <dgm:pt modelId="{B849D6D7-C371-40D3-8BEE-88866D9E6969}" type="pres">
      <dgm:prSet presAssocID="{093AEDFA-70BC-4DD7-BFF5-CA6080648644}" presName="parentLin" presStyleCnt="0"/>
      <dgm:spPr/>
      <dgm:t>
        <a:bodyPr/>
        <a:lstStyle/>
        <a:p>
          <a:endParaRPr lang="en-US"/>
        </a:p>
      </dgm:t>
    </dgm:pt>
    <dgm:pt modelId="{F2343333-37C3-46F8-806B-0393024B1862}" type="pres">
      <dgm:prSet presAssocID="{093AEDFA-70BC-4DD7-BFF5-CA6080648644}" presName="parentLeftMargin" presStyleLbl="node1" presStyleIdx="1" presStyleCnt="5"/>
      <dgm:spPr/>
      <dgm:t>
        <a:bodyPr/>
        <a:lstStyle/>
        <a:p>
          <a:endParaRPr lang="en-US"/>
        </a:p>
      </dgm:t>
    </dgm:pt>
    <dgm:pt modelId="{DEC50E77-721B-4597-A90E-B824D5876C4B}" type="pres">
      <dgm:prSet presAssocID="{093AEDFA-70BC-4DD7-BFF5-CA6080648644}" presName="parentText" presStyleLbl="node1" presStyleIdx="2" presStyleCnt="5" custScaleX="122744">
        <dgm:presLayoutVars>
          <dgm:chMax val="0"/>
          <dgm:bulletEnabled val="1"/>
        </dgm:presLayoutVars>
      </dgm:prSet>
      <dgm:spPr/>
      <dgm:t>
        <a:bodyPr/>
        <a:lstStyle/>
        <a:p>
          <a:endParaRPr lang="en-US"/>
        </a:p>
      </dgm:t>
    </dgm:pt>
    <dgm:pt modelId="{65BF08DC-C725-4D40-8300-BD4DC2715D63}" type="pres">
      <dgm:prSet presAssocID="{093AEDFA-70BC-4DD7-BFF5-CA6080648644}" presName="negativeSpace" presStyleCnt="0"/>
      <dgm:spPr/>
      <dgm:t>
        <a:bodyPr/>
        <a:lstStyle/>
        <a:p>
          <a:endParaRPr lang="en-US"/>
        </a:p>
      </dgm:t>
    </dgm:pt>
    <dgm:pt modelId="{458D9BB9-FFC5-4A6F-B83E-408251D11788}" type="pres">
      <dgm:prSet presAssocID="{093AEDFA-70BC-4DD7-BFF5-CA6080648644}" presName="childText" presStyleLbl="conFgAcc1" presStyleIdx="2" presStyleCnt="5" custLinFactY="-30939" custLinFactNeighborY="-100000">
        <dgm:presLayoutVars>
          <dgm:bulletEnabled val="1"/>
        </dgm:presLayoutVars>
      </dgm:prSet>
      <dgm:spPr/>
      <dgm:t>
        <a:bodyPr/>
        <a:lstStyle/>
        <a:p>
          <a:endParaRPr lang="en-US"/>
        </a:p>
      </dgm:t>
    </dgm:pt>
    <dgm:pt modelId="{983C0B47-34AA-40A0-870F-E3AB88D726EF}" type="pres">
      <dgm:prSet presAssocID="{3A9ED341-B595-45A0-846B-FF0B22A3F466}" presName="spaceBetweenRectangles" presStyleCnt="0"/>
      <dgm:spPr/>
      <dgm:t>
        <a:bodyPr/>
        <a:lstStyle/>
        <a:p>
          <a:endParaRPr lang="en-US"/>
        </a:p>
      </dgm:t>
    </dgm:pt>
    <dgm:pt modelId="{31C71282-515D-43D5-BA91-D26789870089}" type="pres">
      <dgm:prSet presAssocID="{38465E3C-4472-422E-8514-001F654B4249}" presName="parentLin" presStyleCnt="0"/>
      <dgm:spPr/>
      <dgm:t>
        <a:bodyPr/>
        <a:lstStyle/>
        <a:p>
          <a:endParaRPr lang="en-US"/>
        </a:p>
      </dgm:t>
    </dgm:pt>
    <dgm:pt modelId="{596E8160-72EA-454D-83A5-5CA1B114ABA2}" type="pres">
      <dgm:prSet presAssocID="{38465E3C-4472-422E-8514-001F654B4249}" presName="parentLeftMargin" presStyleLbl="node1" presStyleIdx="2" presStyleCnt="5"/>
      <dgm:spPr/>
      <dgm:t>
        <a:bodyPr/>
        <a:lstStyle/>
        <a:p>
          <a:endParaRPr lang="en-US"/>
        </a:p>
      </dgm:t>
    </dgm:pt>
    <dgm:pt modelId="{B0B15585-230A-4C76-B331-CA3D059EA85A}" type="pres">
      <dgm:prSet presAssocID="{38465E3C-4472-422E-8514-001F654B4249}" presName="parentText" presStyleLbl="node1" presStyleIdx="3" presStyleCnt="5" custScaleX="122467">
        <dgm:presLayoutVars>
          <dgm:chMax val="0"/>
          <dgm:bulletEnabled val="1"/>
        </dgm:presLayoutVars>
      </dgm:prSet>
      <dgm:spPr/>
      <dgm:t>
        <a:bodyPr/>
        <a:lstStyle/>
        <a:p>
          <a:endParaRPr lang="en-US"/>
        </a:p>
      </dgm:t>
    </dgm:pt>
    <dgm:pt modelId="{840BD50E-B45D-4A9D-8C28-E7DE7DF363F7}" type="pres">
      <dgm:prSet presAssocID="{38465E3C-4472-422E-8514-001F654B4249}" presName="negativeSpace" presStyleCnt="0"/>
      <dgm:spPr/>
      <dgm:t>
        <a:bodyPr/>
        <a:lstStyle/>
        <a:p>
          <a:endParaRPr lang="en-US"/>
        </a:p>
      </dgm:t>
    </dgm:pt>
    <dgm:pt modelId="{F1951246-7DE2-4ADD-B920-0796C004AEC0}" type="pres">
      <dgm:prSet presAssocID="{38465E3C-4472-422E-8514-001F654B4249}" presName="childText" presStyleLbl="conFgAcc1" presStyleIdx="3" presStyleCnt="5" custLinFactY="-29510" custLinFactNeighborY="-100000">
        <dgm:presLayoutVars>
          <dgm:bulletEnabled val="1"/>
        </dgm:presLayoutVars>
      </dgm:prSet>
      <dgm:spPr/>
      <dgm:t>
        <a:bodyPr/>
        <a:lstStyle/>
        <a:p>
          <a:endParaRPr lang="en-US"/>
        </a:p>
      </dgm:t>
    </dgm:pt>
    <dgm:pt modelId="{C68FF263-CDD4-48B6-9185-846CEB3BC00C}" type="pres">
      <dgm:prSet presAssocID="{228AAAC1-4424-4F34-9196-8998D83950E5}" presName="spaceBetweenRectangles" presStyleCnt="0"/>
      <dgm:spPr/>
      <dgm:t>
        <a:bodyPr/>
        <a:lstStyle/>
        <a:p>
          <a:endParaRPr lang="en-US"/>
        </a:p>
      </dgm:t>
    </dgm:pt>
    <dgm:pt modelId="{B4ED6D3F-3F74-4ED3-8BE8-3FF2D8B76475}" type="pres">
      <dgm:prSet presAssocID="{163CEC1A-BAB1-488A-8AF1-1722A9016CC4}" presName="parentLin" presStyleCnt="0"/>
      <dgm:spPr/>
      <dgm:t>
        <a:bodyPr/>
        <a:lstStyle/>
        <a:p>
          <a:endParaRPr lang="en-US"/>
        </a:p>
      </dgm:t>
    </dgm:pt>
    <dgm:pt modelId="{FD2F83EB-4AF3-4674-8E2C-CE63444FBBD9}" type="pres">
      <dgm:prSet presAssocID="{163CEC1A-BAB1-488A-8AF1-1722A9016CC4}" presName="parentLeftMargin" presStyleLbl="node1" presStyleIdx="3" presStyleCnt="5"/>
      <dgm:spPr/>
      <dgm:t>
        <a:bodyPr/>
        <a:lstStyle/>
        <a:p>
          <a:endParaRPr lang="en-US"/>
        </a:p>
      </dgm:t>
    </dgm:pt>
    <dgm:pt modelId="{FC510323-5BAA-46B2-8A0F-19569DCE0D79}" type="pres">
      <dgm:prSet presAssocID="{163CEC1A-BAB1-488A-8AF1-1722A9016CC4}" presName="parentText" presStyleLbl="node1" presStyleIdx="4" presStyleCnt="5" custScaleX="122468">
        <dgm:presLayoutVars>
          <dgm:chMax val="0"/>
          <dgm:bulletEnabled val="1"/>
        </dgm:presLayoutVars>
      </dgm:prSet>
      <dgm:spPr/>
      <dgm:t>
        <a:bodyPr/>
        <a:lstStyle/>
        <a:p>
          <a:endParaRPr lang="en-US"/>
        </a:p>
      </dgm:t>
    </dgm:pt>
    <dgm:pt modelId="{313EA7CD-4EFE-4385-84CA-B9CC479A8F66}" type="pres">
      <dgm:prSet presAssocID="{163CEC1A-BAB1-488A-8AF1-1722A9016CC4}" presName="negativeSpace" presStyleCnt="0"/>
      <dgm:spPr/>
      <dgm:t>
        <a:bodyPr/>
        <a:lstStyle/>
        <a:p>
          <a:endParaRPr lang="en-US"/>
        </a:p>
      </dgm:t>
    </dgm:pt>
    <dgm:pt modelId="{16ED5F5D-EDEF-40E8-A709-533CAE5181C0}" type="pres">
      <dgm:prSet presAssocID="{163CEC1A-BAB1-488A-8AF1-1722A9016CC4}" presName="childText" presStyleLbl="conFgAcc1" presStyleIdx="4" presStyleCnt="5" custLinFactNeighborY="-84530">
        <dgm:presLayoutVars>
          <dgm:bulletEnabled val="1"/>
        </dgm:presLayoutVars>
      </dgm:prSet>
      <dgm:spPr/>
      <dgm:t>
        <a:bodyPr/>
        <a:lstStyle/>
        <a:p>
          <a:endParaRPr lang="en-US"/>
        </a:p>
      </dgm:t>
    </dgm:pt>
  </dgm:ptLst>
  <dgm:cxnLst>
    <dgm:cxn modelId="{B9E5EFB9-4378-48DA-8911-596502C08F39}" srcId="{93F4A5F5-7650-425E-9D4C-8FDFDC38B81E}" destId="{96D1A022-43C4-45DF-BB02-0654293D5C9A}" srcOrd="0" destOrd="0" parTransId="{06BAB8DA-79D3-4DF5-8CCB-25CAFD117DA9}" sibTransId="{71DC3DBF-65D7-4095-BC8E-8A4506183449}"/>
    <dgm:cxn modelId="{B6D22631-DE34-4957-A251-DEDD136E1423}" type="presOf" srcId="{9B512F59-52DA-4EEE-B2E2-7CCD3F6FEC1A}" destId="{AC89F5BD-E8B3-4A2E-BB8A-5C8C22DF7EF0}" srcOrd="0" destOrd="0" presId="urn:microsoft.com/office/officeart/2005/8/layout/list1"/>
    <dgm:cxn modelId="{2F180DD3-4586-4F9C-A54F-DE79EA00210C}" srcId="{108A5A72-FAEC-42C6-A9EB-4002A0B330CC}" destId="{93F4A5F5-7650-425E-9D4C-8FDFDC38B81E}" srcOrd="0" destOrd="0" parTransId="{E9716661-B656-42B6-90A1-ECE7526952B3}" sibTransId="{9005A86A-5A32-4A2E-855A-B9086F8A2A6C}"/>
    <dgm:cxn modelId="{EDAF2EAC-64AE-4EAD-ADB8-6F9A71C7CC06}" type="presOf" srcId="{93F4A5F5-7650-425E-9D4C-8FDFDC38B81E}" destId="{B8E7FD7D-C4ED-48A2-B213-0F9AD33FD33A}" srcOrd="1" destOrd="0" presId="urn:microsoft.com/office/officeart/2005/8/layout/list1"/>
    <dgm:cxn modelId="{81A853B9-C1F3-4934-9C00-58483B3E2774}" type="presOf" srcId="{96D1A022-43C4-45DF-BB02-0654293D5C9A}" destId="{E05A30B9-B0B3-492E-AFE3-BEA7D92E26D8}" srcOrd="0" destOrd="0" presId="urn:microsoft.com/office/officeart/2005/8/layout/list1"/>
    <dgm:cxn modelId="{B9A2E9A3-FB02-4C49-B0FA-9093F9B9E156}" srcId="{108A5A72-FAEC-42C6-A9EB-4002A0B330CC}" destId="{9B512F59-52DA-4EEE-B2E2-7CCD3F6FEC1A}" srcOrd="1" destOrd="0" parTransId="{DB7F2E11-1D52-4FF2-830D-804B31B36B9C}" sibTransId="{793F1F70-6302-4D7F-AA30-A0A68E94D11C}"/>
    <dgm:cxn modelId="{8FDF53CE-1A4D-42BB-8B4C-72AD01D5DF07}" type="presOf" srcId="{108A5A72-FAEC-42C6-A9EB-4002A0B330CC}" destId="{F8677761-E460-477A-B485-D03035E001A5}" srcOrd="0" destOrd="0" presId="urn:microsoft.com/office/officeart/2005/8/layout/list1"/>
    <dgm:cxn modelId="{2E95AB90-8333-4F1A-BB90-EDBA8D3F4BAA}" type="presOf" srcId="{38465E3C-4472-422E-8514-001F654B4249}" destId="{596E8160-72EA-454D-83A5-5CA1B114ABA2}" srcOrd="0" destOrd="0" presId="urn:microsoft.com/office/officeart/2005/8/layout/list1"/>
    <dgm:cxn modelId="{9A14E743-FD4B-4E26-8CAC-9416607E323C}" type="presOf" srcId="{93F4A5F5-7650-425E-9D4C-8FDFDC38B81E}" destId="{E8EB9074-ACAF-4A4D-904B-B35C48327ACC}" srcOrd="0" destOrd="0" presId="urn:microsoft.com/office/officeart/2005/8/layout/list1"/>
    <dgm:cxn modelId="{C3F7FDFE-3869-48BC-A506-C017D7DD80EC}" type="presOf" srcId="{163CEC1A-BAB1-488A-8AF1-1722A9016CC4}" destId="{FD2F83EB-4AF3-4674-8E2C-CE63444FBBD9}" srcOrd="0" destOrd="0" presId="urn:microsoft.com/office/officeart/2005/8/layout/list1"/>
    <dgm:cxn modelId="{3A5FE2A3-52DF-41EA-980D-34A6FF8E5BD1}" type="presOf" srcId="{38465E3C-4472-422E-8514-001F654B4249}" destId="{B0B15585-230A-4C76-B331-CA3D059EA85A}" srcOrd="1" destOrd="0" presId="urn:microsoft.com/office/officeart/2005/8/layout/list1"/>
    <dgm:cxn modelId="{7AF66C9C-F9AD-451C-B3FE-153F55D26E0F}" type="presOf" srcId="{093AEDFA-70BC-4DD7-BFF5-CA6080648644}" destId="{DEC50E77-721B-4597-A90E-B824D5876C4B}" srcOrd="1" destOrd="0" presId="urn:microsoft.com/office/officeart/2005/8/layout/list1"/>
    <dgm:cxn modelId="{C9999A3A-54D0-4B94-B2D6-61137F34E107}" srcId="{108A5A72-FAEC-42C6-A9EB-4002A0B330CC}" destId="{38465E3C-4472-422E-8514-001F654B4249}" srcOrd="3" destOrd="0" parTransId="{5BA7B394-620B-4B2D-B338-0B5809E3B633}" sibTransId="{228AAAC1-4424-4F34-9196-8998D83950E5}"/>
    <dgm:cxn modelId="{141FCF7D-F777-4755-ADCD-7090545E51A5}" type="presOf" srcId="{163CEC1A-BAB1-488A-8AF1-1722A9016CC4}" destId="{FC510323-5BAA-46B2-8A0F-19569DCE0D79}" srcOrd="1" destOrd="0" presId="urn:microsoft.com/office/officeart/2005/8/layout/list1"/>
    <dgm:cxn modelId="{FB9AD05B-EE42-4E3C-8C7D-8FB15C7BFC3F}" type="presOf" srcId="{9B512F59-52DA-4EEE-B2E2-7CCD3F6FEC1A}" destId="{57C20412-D520-4CDC-A1C9-9B92CDA06FB3}" srcOrd="1" destOrd="0" presId="urn:microsoft.com/office/officeart/2005/8/layout/list1"/>
    <dgm:cxn modelId="{69E76930-9B9A-47F7-A44E-85BAFA887B6B}" srcId="{108A5A72-FAEC-42C6-A9EB-4002A0B330CC}" destId="{163CEC1A-BAB1-488A-8AF1-1722A9016CC4}" srcOrd="4" destOrd="0" parTransId="{E27F8282-4C90-4A5F-8E6D-FBAB23516F2C}" sibTransId="{777186BE-CA5F-4C22-9C7D-FFC8B52FF289}"/>
    <dgm:cxn modelId="{20098EEB-035E-41A8-9EF6-9AB3D54B3589}" srcId="{108A5A72-FAEC-42C6-A9EB-4002A0B330CC}" destId="{093AEDFA-70BC-4DD7-BFF5-CA6080648644}" srcOrd="2" destOrd="0" parTransId="{87CBFE44-B66A-45C1-BE36-8200574F0E19}" sibTransId="{3A9ED341-B595-45A0-846B-FF0B22A3F466}"/>
    <dgm:cxn modelId="{2671D6B4-D627-49B7-8E43-393ED439B0AF}" type="presOf" srcId="{093AEDFA-70BC-4DD7-BFF5-CA6080648644}" destId="{F2343333-37C3-46F8-806B-0393024B1862}" srcOrd="0" destOrd="0" presId="urn:microsoft.com/office/officeart/2005/8/layout/list1"/>
    <dgm:cxn modelId="{D0B1B691-B0FD-4E83-9C59-BBD47AECE295}" type="presParOf" srcId="{F8677761-E460-477A-B485-D03035E001A5}" destId="{9C86CD1B-2035-4C76-9A10-F0AE86B01A5C}" srcOrd="0" destOrd="0" presId="urn:microsoft.com/office/officeart/2005/8/layout/list1"/>
    <dgm:cxn modelId="{A7F9DC31-E8E7-44BC-AFAD-CF0D3CB33B83}" type="presParOf" srcId="{9C86CD1B-2035-4C76-9A10-F0AE86B01A5C}" destId="{E8EB9074-ACAF-4A4D-904B-B35C48327ACC}" srcOrd="0" destOrd="0" presId="urn:microsoft.com/office/officeart/2005/8/layout/list1"/>
    <dgm:cxn modelId="{863EFCE0-20A0-48BA-B550-4B4CED11A270}" type="presParOf" srcId="{9C86CD1B-2035-4C76-9A10-F0AE86B01A5C}" destId="{B8E7FD7D-C4ED-48A2-B213-0F9AD33FD33A}" srcOrd="1" destOrd="0" presId="urn:microsoft.com/office/officeart/2005/8/layout/list1"/>
    <dgm:cxn modelId="{4342DACF-974E-4071-911A-ECAE71DFF718}" type="presParOf" srcId="{F8677761-E460-477A-B485-D03035E001A5}" destId="{8AAB0A2B-6B93-475C-8102-58DEBF5E6857}" srcOrd="1" destOrd="0" presId="urn:microsoft.com/office/officeart/2005/8/layout/list1"/>
    <dgm:cxn modelId="{1769E57E-C8E9-49DC-BDEF-EA2FD577DD4B}" type="presParOf" srcId="{F8677761-E460-477A-B485-D03035E001A5}" destId="{E05A30B9-B0B3-492E-AFE3-BEA7D92E26D8}" srcOrd="2" destOrd="0" presId="urn:microsoft.com/office/officeart/2005/8/layout/list1"/>
    <dgm:cxn modelId="{E4F0AD6F-3E5A-462E-A72A-8E785462653D}" type="presParOf" srcId="{F8677761-E460-477A-B485-D03035E001A5}" destId="{8CA0946F-DECB-40C6-A1F1-D9B2C12BA1D7}" srcOrd="3" destOrd="0" presId="urn:microsoft.com/office/officeart/2005/8/layout/list1"/>
    <dgm:cxn modelId="{98DC5DA3-3F4C-4292-B5AB-965D764366A8}" type="presParOf" srcId="{F8677761-E460-477A-B485-D03035E001A5}" destId="{2FDC6318-9844-45A1-8502-A8E14AC003EE}" srcOrd="4" destOrd="0" presId="urn:microsoft.com/office/officeart/2005/8/layout/list1"/>
    <dgm:cxn modelId="{258E4CAB-B66D-4F71-A25E-289C516858E8}" type="presParOf" srcId="{2FDC6318-9844-45A1-8502-A8E14AC003EE}" destId="{AC89F5BD-E8B3-4A2E-BB8A-5C8C22DF7EF0}" srcOrd="0" destOrd="0" presId="urn:microsoft.com/office/officeart/2005/8/layout/list1"/>
    <dgm:cxn modelId="{15601565-D078-423D-8699-2431F2DB956D}" type="presParOf" srcId="{2FDC6318-9844-45A1-8502-A8E14AC003EE}" destId="{57C20412-D520-4CDC-A1C9-9B92CDA06FB3}" srcOrd="1" destOrd="0" presId="urn:microsoft.com/office/officeart/2005/8/layout/list1"/>
    <dgm:cxn modelId="{BE4B35EE-8DEE-48A3-8C28-386D6F4A30DF}" type="presParOf" srcId="{F8677761-E460-477A-B485-D03035E001A5}" destId="{4F4079AC-0A33-47CA-B502-A786D0116D1F}" srcOrd="5" destOrd="0" presId="urn:microsoft.com/office/officeart/2005/8/layout/list1"/>
    <dgm:cxn modelId="{6A11E3F9-7C31-42CA-921E-94CA058F297E}" type="presParOf" srcId="{F8677761-E460-477A-B485-D03035E001A5}" destId="{D21053E3-941C-4686-8943-A76D5E7DD9E0}" srcOrd="6" destOrd="0" presId="urn:microsoft.com/office/officeart/2005/8/layout/list1"/>
    <dgm:cxn modelId="{266421A0-0487-4846-B454-F9FE340230DA}" type="presParOf" srcId="{F8677761-E460-477A-B485-D03035E001A5}" destId="{7CDFE0C3-4AC2-49E5-96E0-10B9213F1F18}" srcOrd="7" destOrd="0" presId="urn:microsoft.com/office/officeart/2005/8/layout/list1"/>
    <dgm:cxn modelId="{E2FE8C17-08BB-4BD1-B289-AA634D08CBA9}" type="presParOf" srcId="{F8677761-E460-477A-B485-D03035E001A5}" destId="{B849D6D7-C371-40D3-8BEE-88866D9E6969}" srcOrd="8" destOrd="0" presId="urn:microsoft.com/office/officeart/2005/8/layout/list1"/>
    <dgm:cxn modelId="{832007E5-60E4-47B9-ABF8-2F00C371B3C6}" type="presParOf" srcId="{B849D6D7-C371-40D3-8BEE-88866D9E6969}" destId="{F2343333-37C3-46F8-806B-0393024B1862}" srcOrd="0" destOrd="0" presId="urn:microsoft.com/office/officeart/2005/8/layout/list1"/>
    <dgm:cxn modelId="{C6973CEA-7BCF-45D4-B913-661B61DFE600}" type="presParOf" srcId="{B849D6D7-C371-40D3-8BEE-88866D9E6969}" destId="{DEC50E77-721B-4597-A90E-B824D5876C4B}" srcOrd="1" destOrd="0" presId="urn:microsoft.com/office/officeart/2005/8/layout/list1"/>
    <dgm:cxn modelId="{BA8056DB-2AB0-4D46-B9AC-C3134E75121F}" type="presParOf" srcId="{F8677761-E460-477A-B485-D03035E001A5}" destId="{65BF08DC-C725-4D40-8300-BD4DC2715D63}" srcOrd="9" destOrd="0" presId="urn:microsoft.com/office/officeart/2005/8/layout/list1"/>
    <dgm:cxn modelId="{CE002607-6771-4653-8C01-2B7AA9651E04}" type="presParOf" srcId="{F8677761-E460-477A-B485-D03035E001A5}" destId="{458D9BB9-FFC5-4A6F-B83E-408251D11788}" srcOrd="10" destOrd="0" presId="urn:microsoft.com/office/officeart/2005/8/layout/list1"/>
    <dgm:cxn modelId="{896E8CF2-E7B2-49BA-B2A1-7E2DD7463A3B}" type="presParOf" srcId="{F8677761-E460-477A-B485-D03035E001A5}" destId="{983C0B47-34AA-40A0-870F-E3AB88D726EF}" srcOrd="11" destOrd="0" presId="urn:microsoft.com/office/officeart/2005/8/layout/list1"/>
    <dgm:cxn modelId="{3272B211-E018-4C13-A95C-9B90F8A8BC86}" type="presParOf" srcId="{F8677761-E460-477A-B485-D03035E001A5}" destId="{31C71282-515D-43D5-BA91-D26789870089}" srcOrd="12" destOrd="0" presId="urn:microsoft.com/office/officeart/2005/8/layout/list1"/>
    <dgm:cxn modelId="{6571FE32-8A55-46F1-88BF-98B089C7C5D9}" type="presParOf" srcId="{31C71282-515D-43D5-BA91-D26789870089}" destId="{596E8160-72EA-454D-83A5-5CA1B114ABA2}" srcOrd="0" destOrd="0" presId="urn:microsoft.com/office/officeart/2005/8/layout/list1"/>
    <dgm:cxn modelId="{AECE97C6-EA98-4187-B965-1E6A328D22F9}" type="presParOf" srcId="{31C71282-515D-43D5-BA91-D26789870089}" destId="{B0B15585-230A-4C76-B331-CA3D059EA85A}" srcOrd="1" destOrd="0" presId="urn:microsoft.com/office/officeart/2005/8/layout/list1"/>
    <dgm:cxn modelId="{ECDC182E-E197-4168-9BA3-BCB8971DE6A0}" type="presParOf" srcId="{F8677761-E460-477A-B485-D03035E001A5}" destId="{840BD50E-B45D-4A9D-8C28-E7DE7DF363F7}" srcOrd="13" destOrd="0" presId="urn:microsoft.com/office/officeart/2005/8/layout/list1"/>
    <dgm:cxn modelId="{13F2D6AB-A988-4D1B-8028-368B2B851F3B}" type="presParOf" srcId="{F8677761-E460-477A-B485-D03035E001A5}" destId="{F1951246-7DE2-4ADD-B920-0796C004AEC0}" srcOrd="14" destOrd="0" presId="urn:microsoft.com/office/officeart/2005/8/layout/list1"/>
    <dgm:cxn modelId="{5ED62B2C-DC42-4583-8D03-EE0D4B800105}" type="presParOf" srcId="{F8677761-E460-477A-B485-D03035E001A5}" destId="{C68FF263-CDD4-48B6-9185-846CEB3BC00C}" srcOrd="15" destOrd="0" presId="urn:microsoft.com/office/officeart/2005/8/layout/list1"/>
    <dgm:cxn modelId="{893FB862-F0AD-4199-AE10-90EB38DCD1B0}" type="presParOf" srcId="{F8677761-E460-477A-B485-D03035E001A5}" destId="{B4ED6D3F-3F74-4ED3-8BE8-3FF2D8B76475}" srcOrd="16" destOrd="0" presId="urn:microsoft.com/office/officeart/2005/8/layout/list1"/>
    <dgm:cxn modelId="{8C989C28-83B6-47A1-8561-9E1B029D622E}" type="presParOf" srcId="{B4ED6D3F-3F74-4ED3-8BE8-3FF2D8B76475}" destId="{FD2F83EB-4AF3-4674-8E2C-CE63444FBBD9}" srcOrd="0" destOrd="0" presId="urn:microsoft.com/office/officeart/2005/8/layout/list1"/>
    <dgm:cxn modelId="{C82ABC27-7AE3-48BC-B527-48A53FD8C1D0}" type="presParOf" srcId="{B4ED6D3F-3F74-4ED3-8BE8-3FF2D8B76475}" destId="{FC510323-5BAA-46B2-8A0F-19569DCE0D79}" srcOrd="1" destOrd="0" presId="urn:microsoft.com/office/officeart/2005/8/layout/list1"/>
    <dgm:cxn modelId="{C1187D7C-AE8F-4B48-AC48-44AF44605A3F}" type="presParOf" srcId="{F8677761-E460-477A-B485-D03035E001A5}" destId="{313EA7CD-4EFE-4385-84CA-B9CC479A8F66}" srcOrd="17" destOrd="0" presId="urn:microsoft.com/office/officeart/2005/8/layout/list1"/>
    <dgm:cxn modelId="{495561B9-CB90-4FB6-B696-44681BA17901}" type="presParOf" srcId="{F8677761-E460-477A-B485-D03035E001A5}" destId="{16ED5F5D-EDEF-40E8-A709-533CAE5181C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8A5A72-FAEC-42C6-A9EB-4002A0B330CC}"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93F4A5F5-7650-425E-9D4C-8FDFDC38B81E}">
      <dgm:prSet phldrT="[Text]" custT="1"/>
      <dgm:spPr/>
      <dgm:t>
        <a:bodyPr/>
        <a:lstStyle/>
        <a:p>
          <a:r>
            <a:rPr lang="en-US" sz="2800" dirty="0" smtClean="0"/>
            <a:t>Communicate with Supreme Secretary</a:t>
          </a:r>
          <a:endParaRPr lang="en-US" sz="2800" dirty="0"/>
        </a:p>
      </dgm:t>
    </dgm:pt>
    <dgm:pt modelId="{E9716661-B656-42B6-90A1-ECE7526952B3}" type="parTrans" cxnId="{2F180DD3-4586-4F9C-A54F-DE79EA00210C}">
      <dgm:prSet/>
      <dgm:spPr/>
      <dgm:t>
        <a:bodyPr/>
        <a:lstStyle/>
        <a:p>
          <a:endParaRPr lang="en-US"/>
        </a:p>
      </dgm:t>
    </dgm:pt>
    <dgm:pt modelId="{9005A86A-5A32-4A2E-855A-B9086F8A2A6C}" type="sibTrans" cxnId="{2F180DD3-4586-4F9C-A54F-DE79EA00210C}">
      <dgm:prSet/>
      <dgm:spPr/>
      <dgm:t>
        <a:bodyPr/>
        <a:lstStyle/>
        <a:p>
          <a:endParaRPr lang="en-US"/>
        </a:p>
      </dgm:t>
    </dgm:pt>
    <dgm:pt modelId="{9B512F59-52DA-4EEE-B2E2-7CCD3F6FEC1A}">
      <dgm:prSet phldrT="[Text]" custT="1"/>
      <dgm:spPr/>
      <dgm:t>
        <a:bodyPr/>
        <a:lstStyle/>
        <a:p>
          <a:r>
            <a:rPr lang="en-US" sz="2800" dirty="0" smtClean="0"/>
            <a:t>Keep member records</a:t>
          </a:r>
          <a:endParaRPr lang="en-US" sz="2800" dirty="0"/>
        </a:p>
      </dgm:t>
    </dgm:pt>
    <dgm:pt modelId="{DB7F2E11-1D52-4FF2-830D-804B31B36B9C}" type="parTrans" cxnId="{B9A2E9A3-FB02-4C49-B0FA-9093F9B9E156}">
      <dgm:prSet/>
      <dgm:spPr/>
      <dgm:t>
        <a:bodyPr/>
        <a:lstStyle/>
        <a:p>
          <a:endParaRPr lang="en-US"/>
        </a:p>
      </dgm:t>
    </dgm:pt>
    <dgm:pt modelId="{793F1F70-6302-4D7F-AA30-A0A68E94D11C}" type="sibTrans" cxnId="{B9A2E9A3-FB02-4C49-B0FA-9093F9B9E156}">
      <dgm:prSet/>
      <dgm:spPr/>
      <dgm:t>
        <a:bodyPr/>
        <a:lstStyle/>
        <a:p>
          <a:endParaRPr lang="en-US"/>
        </a:p>
      </dgm:t>
    </dgm:pt>
    <dgm:pt modelId="{093AEDFA-70BC-4DD7-BFF5-CA6080648644}">
      <dgm:prSet phldrT="[Text]" custT="1"/>
      <dgm:spPr/>
      <dgm:t>
        <a:bodyPr/>
        <a:lstStyle/>
        <a:p>
          <a:r>
            <a:rPr lang="en-US" sz="2800" dirty="0" smtClean="0"/>
            <a:t>Maintain financial records, draws orders</a:t>
          </a:r>
          <a:endParaRPr lang="en-US" sz="2800" dirty="0"/>
        </a:p>
      </dgm:t>
    </dgm:pt>
    <dgm:pt modelId="{87CBFE44-B66A-45C1-BE36-8200574F0E19}" type="parTrans" cxnId="{20098EEB-035E-41A8-9EF6-9AB3D54B3589}">
      <dgm:prSet/>
      <dgm:spPr/>
      <dgm:t>
        <a:bodyPr/>
        <a:lstStyle/>
        <a:p>
          <a:endParaRPr lang="en-US"/>
        </a:p>
      </dgm:t>
    </dgm:pt>
    <dgm:pt modelId="{3A9ED341-B595-45A0-846B-FF0B22A3F466}" type="sibTrans" cxnId="{20098EEB-035E-41A8-9EF6-9AB3D54B3589}">
      <dgm:prSet/>
      <dgm:spPr/>
      <dgm:t>
        <a:bodyPr/>
        <a:lstStyle/>
        <a:p>
          <a:endParaRPr lang="en-US"/>
        </a:p>
      </dgm:t>
    </dgm:pt>
    <dgm:pt modelId="{38465E3C-4472-422E-8514-001F654B4249}">
      <dgm:prSet phldrT="[Text]" custT="1"/>
      <dgm:spPr/>
      <dgm:t>
        <a:bodyPr/>
        <a:lstStyle/>
        <a:p>
          <a:r>
            <a:rPr lang="en-US" sz="2800" dirty="0" smtClean="0"/>
            <a:t>Process suspensions</a:t>
          </a:r>
          <a:endParaRPr lang="en-US" sz="2800" dirty="0"/>
        </a:p>
      </dgm:t>
    </dgm:pt>
    <dgm:pt modelId="{5BA7B394-620B-4B2D-B338-0B5809E3B633}" type="parTrans" cxnId="{C9999A3A-54D0-4B94-B2D6-61137F34E107}">
      <dgm:prSet/>
      <dgm:spPr/>
      <dgm:t>
        <a:bodyPr/>
        <a:lstStyle/>
        <a:p>
          <a:endParaRPr lang="en-US"/>
        </a:p>
      </dgm:t>
    </dgm:pt>
    <dgm:pt modelId="{228AAAC1-4424-4F34-9196-8998D83950E5}" type="sibTrans" cxnId="{C9999A3A-54D0-4B94-B2D6-61137F34E107}">
      <dgm:prSet/>
      <dgm:spPr/>
      <dgm:t>
        <a:bodyPr/>
        <a:lstStyle/>
        <a:p>
          <a:endParaRPr lang="en-US"/>
        </a:p>
      </dgm:t>
    </dgm:pt>
    <dgm:pt modelId="{F8677761-E460-477A-B485-D03035E001A5}" type="pres">
      <dgm:prSet presAssocID="{108A5A72-FAEC-42C6-A9EB-4002A0B330CC}" presName="linear" presStyleCnt="0">
        <dgm:presLayoutVars>
          <dgm:dir/>
          <dgm:animLvl val="lvl"/>
          <dgm:resizeHandles val="exact"/>
        </dgm:presLayoutVars>
      </dgm:prSet>
      <dgm:spPr/>
      <dgm:t>
        <a:bodyPr/>
        <a:lstStyle/>
        <a:p>
          <a:endParaRPr lang="en-US"/>
        </a:p>
      </dgm:t>
    </dgm:pt>
    <dgm:pt modelId="{9C86CD1B-2035-4C76-9A10-F0AE86B01A5C}" type="pres">
      <dgm:prSet presAssocID="{93F4A5F5-7650-425E-9D4C-8FDFDC38B81E}" presName="parentLin" presStyleCnt="0"/>
      <dgm:spPr/>
      <dgm:t>
        <a:bodyPr/>
        <a:lstStyle/>
        <a:p>
          <a:endParaRPr lang="en-US"/>
        </a:p>
      </dgm:t>
    </dgm:pt>
    <dgm:pt modelId="{E8EB9074-ACAF-4A4D-904B-B35C48327ACC}" type="pres">
      <dgm:prSet presAssocID="{93F4A5F5-7650-425E-9D4C-8FDFDC38B81E}" presName="parentLeftMargin" presStyleLbl="node1" presStyleIdx="0" presStyleCnt="4"/>
      <dgm:spPr/>
      <dgm:t>
        <a:bodyPr/>
        <a:lstStyle/>
        <a:p>
          <a:endParaRPr lang="en-US"/>
        </a:p>
      </dgm:t>
    </dgm:pt>
    <dgm:pt modelId="{B8E7FD7D-C4ED-48A2-B213-0F9AD33FD33A}" type="pres">
      <dgm:prSet presAssocID="{93F4A5F5-7650-425E-9D4C-8FDFDC38B81E}" presName="parentText" presStyleLbl="node1" presStyleIdx="0" presStyleCnt="4" custScaleX="121931" custScaleY="117220" custLinFactNeighborX="5263" custLinFactNeighborY="55633">
        <dgm:presLayoutVars>
          <dgm:chMax val="0"/>
          <dgm:bulletEnabled val="1"/>
        </dgm:presLayoutVars>
      </dgm:prSet>
      <dgm:spPr/>
      <dgm:t>
        <a:bodyPr/>
        <a:lstStyle/>
        <a:p>
          <a:endParaRPr lang="en-US"/>
        </a:p>
      </dgm:t>
    </dgm:pt>
    <dgm:pt modelId="{8AAB0A2B-6B93-475C-8102-58DEBF5E6857}" type="pres">
      <dgm:prSet presAssocID="{93F4A5F5-7650-425E-9D4C-8FDFDC38B81E}" presName="negativeSpace" presStyleCnt="0"/>
      <dgm:spPr/>
      <dgm:t>
        <a:bodyPr/>
        <a:lstStyle/>
        <a:p>
          <a:endParaRPr lang="en-US"/>
        </a:p>
      </dgm:t>
    </dgm:pt>
    <dgm:pt modelId="{E05A30B9-B0B3-492E-AFE3-BEA7D92E26D8}" type="pres">
      <dgm:prSet presAssocID="{93F4A5F5-7650-425E-9D4C-8FDFDC38B81E}" presName="childText" presStyleLbl="conFgAcc1" presStyleIdx="0" presStyleCnt="4" custScaleY="129506">
        <dgm:presLayoutVars>
          <dgm:bulletEnabled val="1"/>
        </dgm:presLayoutVars>
      </dgm:prSet>
      <dgm:spPr/>
      <dgm:t>
        <a:bodyPr/>
        <a:lstStyle/>
        <a:p>
          <a:endParaRPr lang="en-US"/>
        </a:p>
      </dgm:t>
    </dgm:pt>
    <dgm:pt modelId="{8CA0946F-DECB-40C6-A1F1-D9B2C12BA1D7}" type="pres">
      <dgm:prSet presAssocID="{9005A86A-5A32-4A2E-855A-B9086F8A2A6C}" presName="spaceBetweenRectangles" presStyleCnt="0"/>
      <dgm:spPr/>
      <dgm:t>
        <a:bodyPr/>
        <a:lstStyle/>
        <a:p>
          <a:endParaRPr lang="en-US"/>
        </a:p>
      </dgm:t>
    </dgm:pt>
    <dgm:pt modelId="{2FDC6318-9844-45A1-8502-A8E14AC003EE}" type="pres">
      <dgm:prSet presAssocID="{9B512F59-52DA-4EEE-B2E2-7CCD3F6FEC1A}" presName="parentLin" presStyleCnt="0"/>
      <dgm:spPr/>
      <dgm:t>
        <a:bodyPr/>
        <a:lstStyle/>
        <a:p>
          <a:endParaRPr lang="en-US"/>
        </a:p>
      </dgm:t>
    </dgm:pt>
    <dgm:pt modelId="{AC89F5BD-E8B3-4A2E-BB8A-5C8C22DF7EF0}" type="pres">
      <dgm:prSet presAssocID="{9B512F59-52DA-4EEE-B2E2-7CCD3F6FEC1A}" presName="parentLeftMargin" presStyleLbl="node1" presStyleIdx="0" presStyleCnt="4"/>
      <dgm:spPr/>
      <dgm:t>
        <a:bodyPr/>
        <a:lstStyle/>
        <a:p>
          <a:endParaRPr lang="en-US"/>
        </a:p>
      </dgm:t>
    </dgm:pt>
    <dgm:pt modelId="{57C20412-D520-4CDC-A1C9-9B92CDA06FB3}" type="pres">
      <dgm:prSet presAssocID="{9B512F59-52DA-4EEE-B2E2-7CCD3F6FEC1A}" presName="parentText" presStyleLbl="node1" presStyleIdx="1" presStyleCnt="4" custScaleX="122985" custLinFactNeighborX="5263" custLinFactNeighborY="-379">
        <dgm:presLayoutVars>
          <dgm:chMax val="0"/>
          <dgm:bulletEnabled val="1"/>
        </dgm:presLayoutVars>
      </dgm:prSet>
      <dgm:spPr/>
      <dgm:t>
        <a:bodyPr/>
        <a:lstStyle/>
        <a:p>
          <a:endParaRPr lang="en-US"/>
        </a:p>
      </dgm:t>
    </dgm:pt>
    <dgm:pt modelId="{4F4079AC-0A33-47CA-B502-A786D0116D1F}" type="pres">
      <dgm:prSet presAssocID="{9B512F59-52DA-4EEE-B2E2-7CCD3F6FEC1A}" presName="negativeSpace" presStyleCnt="0"/>
      <dgm:spPr/>
      <dgm:t>
        <a:bodyPr/>
        <a:lstStyle/>
        <a:p>
          <a:endParaRPr lang="en-US"/>
        </a:p>
      </dgm:t>
    </dgm:pt>
    <dgm:pt modelId="{D21053E3-941C-4686-8943-A76D5E7DD9E0}" type="pres">
      <dgm:prSet presAssocID="{9B512F59-52DA-4EEE-B2E2-7CCD3F6FEC1A}" presName="childText" presStyleLbl="conFgAcc1" presStyleIdx="1" presStyleCnt="4" custLinFactY="-17248" custLinFactNeighborY="-100000">
        <dgm:presLayoutVars>
          <dgm:bulletEnabled val="1"/>
        </dgm:presLayoutVars>
      </dgm:prSet>
      <dgm:spPr/>
      <dgm:t>
        <a:bodyPr/>
        <a:lstStyle/>
        <a:p>
          <a:endParaRPr lang="en-US"/>
        </a:p>
      </dgm:t>
    </dgm:pt>
    <dgm:pt modelId="{7CDFE0C3-4AC2-49E5-96E0-10B9213F1F18}" type="pres">
      <dgm:prSet presAssocID="{793F1F70-6302-4D7F-AA30-A0A68E94D11C}" presName="spaceBetweenRectangles" presStyleCnt="0"/>
      <dgm:spPr/>
      <dgm:t>
        <a:bodyPr/>
        <a:lstStyle/>
        <a:p>
          <a:endParaRPr lang="en-US"/>
        </a:p>
      </dgm:t>
    </dgm:pt>
    <dgm:pt modelId="{B849D6D7-C371-40D3-8BEE-88866D9E6969}" type="pres">
      <dgm:prSet presAssocID="{093AEDFA-70BC-4DD7-BFF5-CA6080648644}" presName="parentLin" presStyleCnt="0"/>
      <dgm:spPr/>
      <dgm:t>
        <a:bodyPr/>
        <a:lstStyle/>
        <a:p>
          <a:endParaRPr lang="en-US"/>
        </a:p>
      </dgm:t>
    </dgm:pt>
    <dgm:pt modelId="{F2343333-37C3-46F8-806B-0393024B1862}" type="pres">
      <dgm:prSet presAssocID="{093AEDFA-70BC-4DD7-BFF5-CA6080648644}" presName="parentLeftMargin" presStyleLbl="node1" presStyleIdx="1" presStyleCnt="4"/>
      <dgm:spPr/>
      <dgm:t>
        <a:bodyPr/>
        <a:lstStyle/>
        <a:p>
          <a:endParaRPr lang="en-US"/>
        </a:p>
      </dgm:t>
    </dgm:pt>
    <dgm:pt modelId="{DEC50E77-721B-4597-A90E-B824D5876C4B}" type="pres">
      <dgm:prSet presAssocID="{093AEDFA-70BC-4DD7-BFF5-CA6080648644}" presName="parentText" presStyleLbl="node1" presStyleIdx="2" presStyleCnt="4" custScaleX="122744" custLinFactNeighborX="5263" custLinFactNeighborY="-3462">
        <dgm:presLayoutVars>
          <dgm:chMax val="0"/>
          <dgm:bulletEnabled val="1"/>
        </dgm:presLayoutVars>
      </dgm:prSet>
      <dgm:spPr/>
      <dgm:t>
        <a:bodyPr/>
        <a:lstStyle/>
        <a:p>
          <a:endParaRPr lang="en-US"/>
        </a:p>
      </dgm:t>
    </dgm:pt>
    <dgm:pt modelId="{65BF08DC-C725-4D40-8300-BD4DC2715D63}" type="pres">
      <dgm:prSet presAssocID="{093AEDFA-70BC-4DD7-BFF5-CA6080648644}" presName="negativeSpace" presStyleCnt="0"/>
      <dgm:spPr/>
      <dgm:t>
        <a:bodyPr/>
        <a:lstStyle/>
        <a:p>
          <a:endParaRPr lang="en-US"/>
        </a:p>
      </dgm:t>
    </dgm:pt>
    <dgm:pt modelId="{458D9BB9-FFC5-4A6F-B83E-408251D11788}" type="pres">
      <dgm:prSet presAssocID="{093AEDFA-70BC-4DD7-BFF5-CA6080648644}" presName="childText" presStyleLbl="conFgAcc1" presStyleIdx="2" presStyleCnt="4" custLinFactY="-41198" custLinFactNeighborY="-100000">
        <dgm:presLayoutVars>
          <dgm:bulletEnabled val="1"/>
        </dgm:presLayoutVars>
      </dgm:prSet>
      <dgm:spPr/>
      <dgm:t>
        <a:bodyPr/>
        <a:lstStyle/>
        <a:p>
          <a:endParaRPr lang="en-US"/>
        </a:p>
      </dgm:t>
    </dgm:pt>
    <dgm:pt modelId="{983C0B47-34AA-40A0-870F-E3AB88D726EF}" type="pres">
      <dgm:prSet presAssocID="{3A9ED341-B595-45A0-846B-FF0B22A3F466}" presName="spaceBetweenRectangles" presStyleCnt="0"/>
      <dgm:spPr/>
      <dgm:t>
        <a:bodyPr/>
        <a:lstStyle/>
        <a:p>
          <a:endParaRPr lang="en-US"/>
        </a:p>
      </dgm:t>
    </dgm:pt>
    <dgm:pt modelId="{31C71282-515D-43D5-BA91-D26789870089}" type="pres">
      <dgm:prSet presAssocID="{38465E3C-4472-422E-8514-001F654B4249}" presName="parentLin" presStyleCnt="0"/>
      <dgm:spPr/>
      <dgm:t>
        <a:bodyPr/>
        <a:lstStyle/>
        <a:p>
          <a:endParaRPr lang="en-US"/>
        </a:p>
      </dgm:t>
    </dgm:pt>
    <dgm:pt modelId="{596E8160-72EA-454D-83A5-5CA1B114ABA2}" type="pres">
      <dgm:prSet presAssocID="{38465E3C-4472-422E-8514-001F654B4249}" presName="parentLeftMargin" presStyleLbl="node1" presStyleIdx="2" presStyleCnt="4"/>
      <dgm:spPr/>
      <dgm:t>
        <a:bodyPr/>
        <a:lstStyle/>
        <a:p>
          <a:endParaRPr lang="en-US"/>
        </a:p>
      </dgm:t>
    </dgm:pt>
    <dgm:pt modelId="{B0B15585-230A-4C76-B331-CA3D059EA85A}" type="pres">
      <dgm:prSet presAssocID="{38465E3C-4472-422E-8514-001F654B4249}" presName="parentText" presStyleLbl="node1" presStyleIdx="3" presStyleCnt="4" custScaleX="122467" custLinFactNeighborX="5263" custLinFactNeighborY="-17300">
        <dgm:presLayoutVars>
          <dgm:chMax val="0"/>
          <dgm:bulletEnabled val="1"/>
        </dgm:presLayoutVars>
      </dgm:prSet>
      <dgm:spPr/>
      <dgm:t>
        <a:bodyPr/>
        <a:lstStyle/>
        <a:p>
          <a:endParaRPr lang="en-US"/>
        </a:p>
      </dgm:t>
    </dgm:pt>
    <dgm:pt modelId="{840BD50E-B45D-4A9D-8C28-E7DE7DF363F7}" type="pres">
      <dgm:prSet presAssocID="{38465E3C-4472-422E-8514-001F654B4249}" presName="negativeSpace" presStyleCnt="0"/>
      <dgm:spPr/>
      <dgm:t>
        <a:bodyPr/>
        <a:lstStyle/>
        <a:p>
          <a:endParaRPr lang="en-US"/>
        </a:p>
      </dgm:t>
    </dgm:pt>
    <dgm:pt modelId="{F1951246-7DE2-4ADD-B920-0796C004AEC0}" type="pres">
      <dgm:prSet presAssocID="{38465E3C-4472-422E-8514-001F654B4249}" presName="childText" presStyleLbl="conFgAcc1" presStyleIdx="3" presStyleCnt="4" custLinFactY="-20265" custLinFactNeighborY="-100000">
        <dgm:presLayoutVars>
          <dgm:bulletEnabled val="1"/>
        </dgm:presLayoutVars>
      </dgm:prSet>
      <dgm:spPr/>
      <dgm:t>
        <a:bodyPr/>
        <a:lstStyle/>
        <a:p>
          <a:endParaRPr lang="en-US"/>
        </a:p>
      </dgm:t>
    </dgm:pt>
  </dgm:ptLst>
  <dgm:cxnLst>
    <dgm:cxn modelId="{C9999A3A-54D0-4B94-B2D6-61137F34E107}" srcId="{108A5A72-FAEC-42C6-A9EB-4002A0B330CC}" destId="{38465E3C-4472-422E-8514-001F654B4249}" srcOrd="3" destOrd="0" parTransId="{5BA7B394-620B-4B2D-B338-0B5809E3B633}" sibTransId="{228AAAC1-4424-4F34-9196-8998D83950E5}"/>
    <dgm:cxn modelId="{68FA507B-8FC3-40B9-A84C-53B8F518DDF0}" type="presOf" srcId="{93F4A5F5-7650-425E-9D4C-8FDFDC38B81E}" destId="{B8E7FD7D-C4ED-48A2-B213-0F9AD33FD33A}" srcOrd="1" destOrd="0" presId="urn:microsoft.com/office/officeart/2005/8/layout/list1"/>
    <dgm:cxn modelId="{8F070CC5-D685-4979-9FC0-8FB868F68E46}" type="presOf" srcId="{38465E3C-4472-422E-8514-001F654B4249}" destId="{B0B15585-230A-4C76-B331-CA3D059EA85A}" srcOrd="1" destOrd="0" presId="urn:microsoft.com/office/officeart/2005/8/layout/list1"/>
    <dgm:cxn modelId="{D5DC6D78-957C-49EF-9591-C852513582DE}" type="presOf" srcId="{93F4A5F5-7650-425E-9D4C-8FDFDC38B81E}" destId="{E8EB9074-ACAF-4A4D-904B-B35C48327ACC}" srcOrd="0" destOrd="0" presId="urn:microsoft.com/office/officeart/2005/8/layout/list1"/>
    <dgm:cxn modelId="{45284C0A-2CFF-4A39-B440-2EF63AB7CCFD}" type="presOf" srcId="{108A5A72-FAEC-42C6-A9EB-4002A0B330CC}" destId="{F8677761-E460-477A-B485-D03035E001A5}" srcOrd="0" destOrd="0" presId="urn:microsoft.com/office/officeart/2005/8/layout/list1"/>
    <dgm:cxn modelId="{B9A2E9A3-FB02-4C49-B0FA-9093F9B9E156}" srcId="{108A5A72-FAEC-42C6-A9EB-4002A0B330CC}" destId="{9B512F59-52DA-4EEE-B2E2-7CCD3F6FEC1A}" srcOrd="1" destOrd="0" parTransId="{DB7F2E11-1D52-4FF2-830D-804B31B36B9C}" sibTransId="{793F1F70-6302-4D7F-AA30-A0A68E94D11C}"/>
    <dgm:cxn modelId="{20098EEB-035E-41A8-9EF6-9AB3D54B3589}" srcId="{108A5A72-FAEC-42C6-A9EB-4002A0B330CC}" destId="{093AEDFA-70BC-4DD7-BFF5-CA6080648644}" srcOrd="2" destOrd="0" parTransId="{87CBFE44-B66A-45C1-BE36-8200574F0E19}" sibTransId="{3A9ED341-B595-45A0-846B-FF0B22A3F466}"/>
    <dgm:cxn modelId="{2F180DD3-4586-4F9C-A54F-DE79EA00210C}" srcId="{108A5A72-FAEC-42C6-A9EB-4002A0B330CC}" destId="{93F4A5F5-7650-425E-9D4C-8FDFDC38B81E}" srcOrd="0" destOrd="0" parTransId="{E9716661-B656-42B6-90A1-ECE7526952B3}" sibTransId="{9005A86A-5A32-4A2E-855A-B9086F8A2A6C}"/>
    <dgm:cxn modelId="{61A4202E-B665-46A6-9907-FB845986DEB8}" type="presOf" srcId="{9B512F59-52DA-4EEE-B2E2-7CCD3F6FEC1A}" destId="{AC89F5BD-E8B3-4A2E-BB8A-5C8C22DF7EF0}" srcOrd="0" destOrd="0" presId="urn:microsoft.com/office/officeart/2005/8/layout/list1"/>
    <dgm:cxn modelId="{9CEEAFFD-5751-4BED-BC7F-2F16FC14F670}" type="presOf" srcId="{093AEDFA-70BC-4DD7-BFF5-CA6080648644}" destId="{DEC50E77-721B-4597-A90E-B824D5876C4B}" srcOrd="1" destOrd="0" presId="urn:microsoft.com/office/officeart/2005/8/layout/list1"/>
    <dgm:cxn modelId="{36D3E223-6876-4CE4-898F-328429FF3B63}" type="presOf" srcId="{38465E3C-4472-422E-8514-001F654B4249}" destId="{596E8160-72EA-454D-83A5-5CA1B114ABA2}" srcOrd="0" destOrd="0" presId="urn:microsoft.com/office/officeart/2005/8/layout/list1"/>
    <dgm:cxn modelId="{4EB8B31A-B23B-47C3-8536-015B49417A7B}" type="presOf" srcId="{9B512F59-52DA-4EEE-B2E2-7CCD3F6FEC1A}" destId="{57C20412-D520-4CDC-A1C9-9B92CDA06FB3}" srcOrd="1" destOrd="0" presId="urn:microsoft.com/office/officeart/2005/8/layout/list1"/>
    <dgm:cxn modelId="{C28F2A1F-66A9-4DD9-99E0-C62618F5A623}" type="presOf" srcId="{093AEDFA-70BC-4DD7-BFF5-CA6080648644}" destId="{F2343333-37C3-46F8-806B-0393024B1862}" srcOrd="0" destOrd="0" presId="urn:microsoft.com/office/officeart/2005/8/layout/list1"/>
    <dgm:cxn modelId="{55D05A1C-9B5A-4915-8660-A852FF79E2DD}" type="presParOf" srcId="{F8677761-E460-477A-B485-D03035E001A5}" destId="{9C86CD1B-2035-4C76-9A10-F0AE86B01A5C}" srcOrd="0" destOrd="0" presId="urn:microsoft.com/office/officeart/2005/8/layout/list1"/>
    <dgm:cxn modelId="{0B6EF818-95CA-4974-A99F-337C0577932C}" type="presParOf" srcId="{9C86CD1B-2035-4C76-9A10-F0AE86B01A5C}" destId="{E8EB9074-ACAF-4A4D-904B-B35C48327ACC}" srcOrd="0" destOrd="0" presId="urn:microsoft.com/office/officeart/2005/8/layout/list1"/>
    <dgm:cxn modelId="{3747FB13-3EA5-475F-B421-9377FC9D6E11}" type="presParOf" srcId="{9C86CD1B-2035-4C76-9A10-F0AE86B01A5C}" destId="{B8E7FD7D-C4ED-48A2-B213-0F9AD33FD33A}" srcOrd="1" destOrd="0" presId="urn:microsoft.com/office/officeart/2005/8/layout/list1"/>
    <dgm:cxn modelId="{C82D5830-DF17-4240-9923-E564A0CCD534}" type="presParOf" srcId="{F8677761-E460-477A-B485-D03035E001A5}" destId="{8AAB0A2B-6B93-475C-8102-58DEBF5E6857}" srcOrd="1" destOrd="0" presId="urn:microsoft.com/office/officeart/2005/8/layout/list1"/>
    <dgm:cxn modelId="{4BEE9702-0732-4BA2-A919-8A89CA048598}" type="presParOf" srcId="{F8677761-E460-477A-B485-D03035E001A5}" destId="{E05A30B9-B0B3-492E-AFE3-BEA7D92E26D8}" srcOrd="2" destOrd="0" presId="urn:microsoft.com/office/officeart/2005/8/layout/list1"/>
    <dgm:cxn modelId="{A35E25B8-C507-46EC-B9E0-49181F738F95}" type="presParOf" srcId="{F8677761-E460-477A-B485-D03035E001A5}" destId="{8CA0946F-DECB-40C6-A1F1-D9B2C12BA1D7}" srcOrd="3" destOrd="0" presId="urn:microsoft.com/office/officeart/2005/8/layout/list1"/>
    <dgm:cxn modelId="{78CF3764-5772-4441-8158-20BB59A68646}" type="presParOf" srcId="{F8677761-E460-477A-B485-D03035E001A5}" destId="{2FDC6318-9844-45A1-8502-A8E14AC003EE}" srcOrd="4" destOrd="0" presId="urn:microsoft.com/office/officeart/2005/8/layout/list1"/>
    <dgm:cxn modelId="{FCE2739E-654D-4EBB-9CF6-485749FDC4EC}" type="presParOf" srcId="{2FDC6318-9844-45A1-8502-A8E14AC003EE}" destId="{AC89F5BD-E8B3-4A2E-BB8A-5C8C22DF7EF0}" srcOrd="0" destOrd="0" presId="urn:microsoft.com/office/officeart/2005/8/layout/list1"/>
    <dgm:cxn modelId="{33EA37BD-8964-4BC3-8589-99886E042195}" type="presParOf" srcId="{2FDC6318-9844-45A1-8502-A8E14AC003EE}" destId="{57C20412-D520-4CDC-A1C9-9B92CDA06FB3}" srcOrd="1" destOrd="0" presId="urn:microsoft.com/office/officeart/2005/8/layout/list1"/>
    <dgm:cxn modelId="{86A36F41-D3B8-4F35-80A9-198E7C2316ED}" type="presParOf" srcId="{F8677761-E460-477A-B485-D03035E001A5}" destId="{4F4079AC-0A33-47CA-B502-A786D0116D1F}" srcOrd="5" destOrd="0" presId="urn:microsoft.com/office/officeart/2005/8/layout/list1"/>
    <dgm:cxn modelId="{AA1C107C-1D59-4251-BCD5-67B1598065EC}" type="presParOf" srcId="{F8677761-E460-477A-B485-D03035E001A5}" destId="{D21053E3-941C-4686-8943-A76D5E7DD9E0}" srcOrd="6" destOrd="0" presId="urn:microsoft.com/office/officeart/2005/8/layout/list1"/>
    <dgm:cxn modelId="{887CCBA5-900A-458B-B93A-1398351EEB97}" type="presParOf" srcId="{F8677761-E460-477A-B485-D03035E001A5}" destId="{7CDFE0C3-4AC2-49E5-96E0-10B9213F1F18}" srcOrd="7" destOrd="0" presId="urn:microsoft.com/office/officeart/2005/8/layout/list1"/>
    <dgm:cxn modelId="{5BAA41AF-8969-4BF4-A2D5-67764DE2A82B}" type="presParOf" srcId="{F8677761-E460-477A-B485-D03035E001A5}" destId="{B849D6D7-C371-40D3-8BEE-88866D9E6969}" srcOrd="8" destOrd="0" presId="urn:microsoft.com/office/officeart/2005/8/layout/list1"/>
    <dgm:cxn modelId="{AB7C612E-E959-404F-BC97-385F843114F7}" type="presParOf" srcId="{B849D6D7-C371-40D3-8BEE-88866D9E6969}" destId="{F2343333-37C3-46F8-806B-0393024B1862}" srcOrd="0" destOrd="0" presId="urn:microsoft.com/office/officeart/2005/8/layout/list1"/>
    <dgm:cxn modelId="{7EEEA17D-981A-407E-A209-524D41C7A0AF}" type="presParOf" srcId="{B849D6D7-C371-40D3-8BEE-88866D9E6969}" destId="{DEC50E77-721B-4597-A90E-B824D5876C4B}" srcOrd="1" destOrd="0" presId="urn:microsoft.com/office/officeart/2005/8/layout/list1"/>
    <dgm:cxn modelId="{6E19984C-3610-4EC6-9CCC-5C784A7A8566}" type="presParOf" srcId="{F8677761-E460-477A-B485-D03035E001A5}" destId="{65BF08DC-C725-4D40-8300-BD4DC2715D63}" srcOrd="9" destOrd="0" presId="urn:microsoft.com/office/officeart/2005/8/layout/list1"/>
    <dgm:cxn modelId="{4DF14ABC-FE73-41F3-99C2-15EE63C6A0E4}" type="presParOf" srcId="{F8677761-E460-477A-B485-D03035E001A5}" destId="{458D9BB9-FFC5-4A6F-B83E-408251D11788}" srcOrd="10" destOrd="0" presId="urn:microsoft.com/office/officeart/2005/8/layout/list1"/>
    <dgm:cxn modelId="{63564BBB-0C28-4503-AF6A-798808F15DF6}" type="presParOf" srcId="{F8677761-E460-477A-B485-D03035E001A5}" destId="{983C0B47-34AA-40A0-870F-E3AB88D726EF}" srcOrd="11" destOrd="0" presId="urn:microsoft.com/office/officeart/2005/8/layout/list1"/>
    <dgm:cxn modelId="{ADE722BC-2075-4D34-A38F-D069A3C847A3}" type="presParOf" srcId="{F8677761-E460-477A-B485-D03035E001A5}" destId="{31C71282-515D-43D5-BA91-D26789870089}" srcOrd="12" destOrd="0" presId="urn:microsoft.com/office/officeart/2005/8/layout/list1"/>
    <dgm:cxn modelId="{1255A35C-D140-4285-9FDE-23519138F1DD}" type="presParOf" srcId="{31C71282-515D-43D5-BA91-D26789870089}" destId="{596E8160-72EA-454D-83A5-5CA1B114ABA2}" srcOrd="0" destOrd="0" presId="urn:microsoft.com/office/officeart/2005/8/layout/list1"/>
    <dgm:cxn modelId="{38C3A387-DDBC-421F-B0CB-C885F8AF1144}" type="presParOf" srcId="{31C71282-515D-43D5-BA91-D26789870089}" destId="{B0B15585-230A-4C76-B331-CA3D059EA85A}" srcOrd="1" destOrd="0" presId="urn:microsoft.com/office/officeart/2005/8/layout/list1"/>
    <dgm:cxn modelId="{AB28E142-9D68-4BBE-A3D8-57CBCC6DD254}" type="presParOf" srcId="{F8677761-E460-477A-B485-D03035E001A5}" destId="{840BD50E-B45D-4A9D-8C28-E7DE7DF363F7}" srcOrd="13" destOrd="0" presId="urn:microsoft.com/office/officeart/2005/8/layout/list1"/>
    <dgm:cxn modelId="{2D4DDD1A-B7CB-41E8-BF28-5813CC9E023E}" type="presParOf" srcId="{F8677761-E460-477A-B485-D03035E001A5}" destId="{F1951246-7DE2-4ADD-B920-0796C004AEC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A5A72-FAEC-42C6-A9EB-4002A0B330CC}"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93F4A5F5-7650-425E-9D4C-8FDFDC38B81E}">
      <dgm:prSet phldrT="[Text]" custT="1"/>
      <dgm:spPr/>
      <dgm:t>
        <a:bodyPr/>
        <a:lstStyle/>
        <a:p>
          <a:r>
            <a:rPr lang="en-US" sz="2800" dirty="0" smtClean="0"/>
            <a:t>Notify candidate’s Grand Knight</a:t>
          </a:r>
          <a:endParaRPr lang="en-US" sz="2800" dirty="0"/>
        </a:p>
      </dgm:t>
    </dgm:pt>
    <dgm:pt modelId="{E9716661-B656-42B6-90A1-ECE7526952B3}" type="parTrans" cxnId="{2F180DD3-4586-4F9C-A54F-DE79EA00210C}">
      <dgm:prSet/>
      <dgm:spPr/>
      <dgm:t>
        <a:bodyPr/>
        <a:lstStyle/>
        <a:p>
          <a:endParaRPr lang="en-US"/>
        </a:p>
      </dgm:t>
    </dgm:pt>
    <dgm:pt modelId="{9005A86A-5A32-4A2E-855A-B9086F8A2A6C}" type="sibTrans" cxnId="{2F180DD3-4586-4F9C-A54F-DE79EA00210C}">
      <dgm:prSet/>
      <dgm:spPr/>
      <dgm:t>
        <a:bodyPr/>
        <a:lstStyle/>
        <a:p>
          <a:endParaRPr lang="en-US"/>
        </a:p>
      </dgm:t>
    </dgm:pt>
    <dgm:pt modelId="{9B512F59-52DA-4EEE-B2E2-7CCD3F6FEC1A}">
      <dgm:prSet phldrT="[Text]" custT="1"/>
      <dgm:spPr/>
      <dgm:t>
        <a:bodyPr/>
        <a:lstStyle/>
        <a:p>
          <a:r>
            <a:rPr lang="en-US" sz="2800" dirty="0" smtClean="0"/>
            <a:t>Keeper of the council seal</a:t>
          </a:r>
          <a:endParaRPr lang="en-US" sz="2800" dirty="0"/>
        </a:p>
      </dgm:t>
    </dgm:pt>
    <dgm:pt modelId="{DB7F2E11-1D52-4FF2-830D-804B31B36B9C}" type="parTrans" cxnId="{B9A2E9A3-FB02-4C49-B0FA-9093F9B9E156}">
      <dgm:prSet/>
      <dgm:spPr/>
      <dgm:t>
        <a:bodyPr/>
        <a:lstStyle/>
        <a:p>
          <a:endParaRPr lang="en-US"/>
        </a:p>
      </dgm:t>
    </dgm:pt>
    <dgm:pt modelId="{793F1F70-6302-4D7F-AA30-A0A68E94D11C}" type="sibTrans" cxnId="{B9A2E9A3-FB02-4C49-B0FA-9093F9B9E156}">
      <dgm:prSet/>
      <dgm:spPr/>
      <dgm:t>
        <a:bodyPr/>
        <a:lstStyle/>
        <a:p>
          <a:endParaRPr lang="en-US"/>
        </a:p>
      </dgm:t>
    </dgm:pt>
    <dgm:pt modelId="{093AEDFA-70BC-4DD7-BFF5-CA6080648644}">
      <dgm:prSet phldrT="[Text]" custT="1"/>
      <dgm:spPr/>
      <dgm:t>
        <a:bodyPr/>
        <a:lstStyle/>
        <a:p>
          <a:r>
            <a:rPr lang="en-US" sz="2800" dirty="0" smtClean="0"/>
            <a:t>Other duties</a:t>
          </a:r>
          <a:endParaRPr lang="en-US" sz="2800" dirty="0"/>
        </a:p>
      </dgm:t>
    </dgm:pt>
    <dgm:pt modelId="{87CBFE44-B66A-45C1-BE36-8200574F0E19}" type="parTrans" cxnId="{20098EEB-035E-41A8-9EF6-9AB3D54B3589}">
      <dgm:prSet/>
      <dgm:spPr/>
      <dgm:t>
        <a:bodyPr/>
        <a:lstStyle/>
        <a:p>
          <a:endParaRPr lang="en-US"/>
        </a:p>
      </dgm:t>
    </dgm:pt>
    <dgm:pt modelId="{3A9ED341-B595-45A0-846B-FF0B22A3F466}" type="sibTrans" cxnId="{20098EEB-035E-41A8-9EF6-9AB3D54B3589}">
      <dgm:prSet/>
      <dgm:spPr/>
      <dgm:t>
        <a:bodyPr/>
        <a:lstStyle/>
        <a:p>
          <a:endParaRPr lang="en-US"/>
        </a:p>
      </dgm:t>
    </dgm:pt>
    <dgm:pt modelId="{EE7B3F01-BA25-4375-B341-C3AFBDAD1B05}">
      <dgm:prSet phldrT="[Text]" custT="1"/>
      <dgm:spPr/>
      <dgm:t>
        <a:bodyPr/>
        <a:lstStyle/>
        <a:p>
          <a:r>
            <a:rPr lang="en-US" sz="2800" dirty="0" smtClean="0"/>
            <a:t>Notify fourth degree comptroller</a:t>
          </a:r>
          <a:endParaRPr lang="en-US" sz="2800" dirty="0"/>
        </a:p>
      </dgm:t>
    </dgm:pt>
    <dgm:pt modelId="{2B93C9A7-2814-49BA-8A1B-30CE734977D6}" type="parTrans" cxnId="{697A6629-CC20-4427-B711-DFDBE11408D6}">
      <dgm:prSet/>
      <dgm:spPr/>
      <dgm:t>
        <a:bodyPr/>
        <a:lstStyle/>
        <a:p>
          <a:endParaRPr lang="en-US"/>
        </a:p>
      </dgm:t>
    </dgm:pt>
    <dgm:pt modelId="{FC1ED9D2-3235-4B76-B9F4-1FF5FBB0EE0B}" type="sibTrans" cxnId="{697A6629-CC20-4427-B711-DFDBE11408D6}">
      <dgm:prSet/>
      <dgm:spPr/>
      <dgm:t>
        <a:bodyPr/>
        <a:lstStyle/>
        <a:p>
          <a:endParaRPr lang="en-US"/>
        </a:p>
      </dgm:t>
    </dgm:pt>
    <dgm:pt modelId="{F8677761-E460-477A-B485-D03035E001A5}" type="pres">
      <dgm:prSet presAssocID="{108A5A72-FAEC-42C6-A9EB-4002A0B330CC}" presName="linear" presStyleCnt="0">
        <dgm:presLayoutVars>
          <dgm:dir/>
          <dgm:animLvl val="lvl"/>
          <dgm:resizeHandles val="exact"/>
        </dgm:presLayoutVars>
      </dgm:prSet>
      <dgm:spPr/>
      <dgm:t>
        <a:bodyPr/>
        <a:lstStyle/>
        <a:p>
          <a:endParaRPr lang="en-US"/>
        </a:p>
      </dgm:t>
    </dgm:pt>
    <dgm:pt modelId="{9C86CD1B-2035-4C76-9A10-F0AE86B01A5C}" type="pres">
      <dgm:prSet presAssocID="{93F4A5F5-7650-425E-9D4C-8FDFDC38B81E}" presName="parentLin" presStyleCnt="0"/>
      <dgm:spPr/>
      <dgm:t>
        <a:bodyPr/>
        <a:lstStyle/>
        <a:p>
          <a:endParaRPr lang="en-US"/>
        </a:p>
      </dgm:t>
    </dgm:pt>
    <dgm:pt modelId="{E8EB9074-ACAF-4A4D-904B-B35C48327ACC}" type="pres">
      <dgm:prSet presAssocID="{93F4A5F5-7650-425E-9D4C-8FDFDC38B81E}" presName="parentLeftMargin" presStyleLbl="node1" presStyleIdx="0" presStyleCnt="4"/>
      <dgm:spPr/>
      <dgm:t>
        <a:bodyPr/>
        <a:lstStyle/>
        <a:p>
          <a:endParaRPr lang="en-US"/>
        </a:p>
      </dgm:t>
    </dgm:pt>
    <dgm:pt modelId="{B8E7FD7D-C4ED-48A2-B213-0F9AD33FD33A}" type="pres">
      <dgm:prSet presAssocID="{93F4A5F5-7650-425E-9D4C-8FDFDC38B81E}" presName="parentText" presStyleLbl="node1" presStyleIdx="0" presStyleCnt="4" custScaleX="118827" custScaleY="95709" custLinFactNeighborX="25000" custLinFactNeighborY="65743">
        <dgm:presLayoutVars>
          <dgm:chMax val="0"/>
          <dgm:bulletEnabled val="1"/>
        </dgm:presLayoutVars>
      </dgm:prSet>
      <dgm:spPr/>
      <dgm:t>
        <a:bodyPr/>
        <a:lstStyle/>
        <a:p>
          <a:endParaRPr lang="en-US"/>
        </a:p>
      </dgm:t>
    </dgm:pt>
    <dgm:pt modelId="{8AAB0A2B-6B93-475C-8102-58DEBF5E6857}" type="pres">
      <dgm:prSet presAssocID="{93F4A5F5-7650-425E-9D4C-8FDFDC38B81E}" presName="negativeSpace" presStyleCnt="0"/>
      <dgm:spPr/>
      <dgm:t>
        <a:bodyPr/>
        <a:lstStyle/>
        <a:p>
          <a:endParaRPr lang="en-US"/>
        </a:p>
      </dgm:t>
    </dgm:pt>
    <dgm:pt modelId="{E05A30B9-B0B3-492E-AFE3-BEA7D92E26D8}" type="pres">
      <dgm:prSet presAssocID="{93F4A5F5-7650-425E-9D4C-8FDFDC38B81E}" presName="childText" presStyleLbl="conFgAcc1" presStyleIdx="0" presStyleCnt="4" custScaleX="100000" custScaleY="152024" custLinFactNeighborX="3093" custLinFactNeighborY="11558">
        <dgm:presLayoutVars>
          <dgm:bulletEnabled val="1"/>
        </dgm:presLayoutVars>
      </dgm:prSet>
      <dgm:spPr/>
      <dgm:t>
        <a:bodyPr/>
        <a:lstStyle/>
        <a:p>
          <a:endParaRPr lang="en-US"/>
        </a:p>
      </dgm:t>
    </dgm:pt>
    <dgm:pt modelId="{8CA0946F-DECB-40C6-A1F1-D9B2C12BA1D7}" type="pres">
      <dgm:prSet presAssocID="{9005A86A-5A32-4A2E-855A-B9086F8A2A6C}" presName="spaceBetweenRectangles" presStyleCnt="0"/>
      <dgm:spPr/>
      <dgm:t>
        <a:bodyPr/>
        <a:lstStyle/>
        <a:p>
          <a:endParaRPr lang="en-US"/>
        </a:p>
      </dgm:t>
    </dgm:pt>
    <dgm:pt modelId="{2FDC6318-9844-45A1-8502-A8E14AC003EE}" type="pres">
      <dgm:prSet presAssocID="{9B512F59-52DA-4EEE-B2E2-7CCD3F6FEC1A}" presName="parentLin" presStyleCnt="0"/>
      <dgm:spPr/>
      <dgm:t>
        <a:bodyPr/>
        <a:lstStyle/>
        <a:p>
          <a:endParaRPr lang="en-US"/>
        </a:p>
      </dgm:t>
    </dgm:pt>
    <dgm:pt modelId="{AC89F5BD-E8B3-4A2E-BB8A-5C8C22DF7EF0}" type="pres">
      <dgm:prSet presAssocID="{9B512F59-52DA-4EEE-B2E2-7CCD3F6FEC1A}" presName="parentLeftMargin" presStyleLbl="node1" presStyleIdx="0" presStyleCnt="4"/>
      <dgm:spPr/>
      <dgm:t>
        <a:bodyPr/>
        <a:lstStyle/>
        <a:p>
          <a:endParaRPr lang="en-US"/>
        </a:p>
      </dgm:t>
    </dgm:pt>
    <dgm:pt modelId="{57C20412-D520-4CDC-A1C9-9B92CDA06FB3}" type="pres">
      <dgm:prSet presAssocID="{9B512F59-52DA-4EEE-B2E2-7CCD3F6FEC1A}" presName="parentText" presStyleLbl="node1" presStyleIdx="1" presStyleCnt="4" custScaleX="116574" custLinFactNeighborX="45833" custLinFactNeighborY="78469">
        <dgm:presLayoutVars>
          <dgm:chMax val="0"/>
          <dgm:bulletEnabled val="1"/>
        </dgm:presLayoutVars>
      </dgm:prSet>
      <dgm:spPr/>
      <dgm:t>
        <a:bodyPr/>
        <a:lstStyle/>
        <a:p>
          <a:endParaRPr lang="en-US"/>
        </a:p>
      </dgm:t>
    </dgm:pt>
    <dgm:pt modelId="{4F4079AC-0A33-47CA-B502-A786D0116D1F}" type="pres">
      <dgm:prSet presAssocID="{9B512F59-52DA-4EEE-B2E2-7CCD3F6FEC1A}" presName="negativeSpace" presStyleCnt="0"/>
      <dgm:spPr/>
      <dgm:t>
        <a:bodyPr/>
        <a:lstStyle/>
        <a:p>
          <a:endParaRPr lang="en-US"/>
        </a:p>
      </dgm:t>
    </dgm:pt>
    <dgm:pt modelId="{D21053E3-941C-4686-8943-A76D5E7DD9E0}" type="pres">
      <dgm:prSet presAssocID="{9B512F59-52DA-4EEE-B2E2-7CCD3F6FEC1A}" presName="childText" presStyleLbl="conFgAcc1" presStyleIdx="1" presStyleCnt="4" custScaleY="211209" custLinFactNeighborY="-32517">
        <dgm:presLayoutVars>
          <dgm:bulletEnabled val="1"/>
        </dgm:presLayoutVars>
      </dgm:prSet>
      <dgm:spPr/>
      <dgm:t>
        <a:bodyPr/>
        <a:lstStyle/>
        <a:p>
          <a:endParaRPr lang="en-US"/>
        </a:p>
      </dgm:t>
    </dgm:pt>
    <dgm:pt modelId="{7CDFE0C3-4AC2-49E5-96E0-10B9213F1F18}" type="pres">
      <dgm:prSet presAssocID="{793F1F70-6302-4D7F-AA30-A0A68E94D11C}" presName="spaceBetweenRectangles" presStyleCnt="0"/>
      <dgm:spPr/>
      <dgm:t>
        <a:bodyPr/>
        <a:lstStyle/>
        <a:p>
          <a:endParaRPr lang="en-US"/>
        </a:p>
      </dgm:t>
    </dgm:pt>
    <dgm:pt modelId="{DF84910C-F5FC-484F-AA48-A0B6B6C3DE20}" type="pres">
      <dgm:prSet presAssocID="{EE7B3F01-BA25-4375-B341-C3AFBDAD1B05}" presName="parentLin" presStyleCnt="0"/>
      <dgm:spPr/>
      <dgm:t>
        <a:bodyPr/>
        <a:lstStyle/>
        <a:p>
          <a:endParaRPr lang="en-US"/>
        </a:p>
      </dgm:t>
    </dgm:pt>
    <dgm:pt modelId="{CA2D6E65-0B8A-4E2D-9864-F895C7605B4B}" type="pres">
      <dgm:prSet presAssocID="{EE7B3F01-BA25-4375-B341-C3AFBDAD1B05}" presName="parentLeftMargin" presStyleLbl="node1" presStyleIdx="1" presStyleCnt="4"/>
      <dgm:spPr/>
      <dgm:t>
        <a:bodyPr/>
        <a:lstStyle/>
        <a:p>
          <a:endParaRPr lang="en-US"/>
        </a:p>
      </dgm:t>
    </dgm:pt>
    <dgm:pt modelId="{D85C09F4-55FB-40B0-B990-0FE533B368EA}" type="pres">
      <dgm:prSet presAssocID="{EE7B3F01-BA25-4375-B341-C3AFBDAD1B05}" presName="parentText" presStyleLbl="node1" presStyleIdx="2" presStyleCnt="4" custScaleX="112033" custScaleY="112144" custLinFactNeighborX="45833" custLinFactNeighborY="36380">
        <dgm:presLayoutVars>
          <dgm:chMax val="0"/>
          <dgm:bulletEnabled val="1"/>
        </dgm:presLayoutVars>
      </dgm:prSet>
      <dgm:spPr/>
      <dgm:t>
        <a:bodyPr/>
        <a:lstStyle/>
        <a:p>
          <a:endParaRPr lang="en-US"/>
        </a:p>
      </dgm:t>
    </dgm:pt>
    <dgm:pt modelId="{882258D5-2908-4AF8-A060-F63456EE7EA3}" type="pres">
      <dgm:prSet presAssocID="{EE7B3F01-BA25-4375-B341-C3AFBDAD1B05}" presName="negativeSpace" presStyleCnt="0"/>
      <dgm:spPr/>
      <dgm:t>
        <a:bodyPr/>
        <a:lstStyle/>
        <a:p>
          <a:endParaRPr lang="en-US"/>
        </a:p>
      </dgm:t>
    </dgm:pt>
    <dgm:pt modelId="{DF2C4636-7C6F-442B-8C66-8C04AC5AF499}" type="pres">
      <dgm:prSet presAssocID="{EE7B3F01-BA25-4375-B341-C3AFBDAD1B05}" presName="childText" presStyleLbl="conFgAcc1" presStyleIdx="2" presStyleCnt="4" custScaleY="186190" custLinFactY="-28911" custLinFactNeighborY="-100000">
        <dgm:presLayoutVars>
          <dgm:bulletEnabled val="1"/>
        </dgm:presLayoutVars>
      </dgm:prSet>
      <dgm:spPr/>
      <dgm:t>
        <a:bodyPr/>
        <a:lstStyle/>
        <a:p>
          <a:endParaRPr lang="en-US"/>
        </a:p>
      </dgm:t>
    </dgm:pt>
    <dgm:pt modelId="{DC2E4C84-80B0-4726-B163-96FACF6B498D}" type="pres">
      <dgm:prSet presAssocID="{FC1ED9D2-3235-4B76-B9F4-1FF5FBB0EE0B}" presName="spaceBetweenRectangles" presStyleCnt="0"/>
      <dgm:spPr/>
      <dgm:t>
        <a:bodyPr/>
        <a:lstStyle/>
        <a:p>
          <a:endParaRPr lang="en-US"/>
        </a:p>
      </dgm:t>
    </dgm:pt>
    <dgm:pt modelId="{B849D6D7-C371-40D3-8BEE-88866D9E6969}" type="pres">
      <dgm:prSet presAssocID="{093AEDFA-70BC-4DD7-BFF5-CA6080648644}" presName="parentLin" presStyleCnt="0"/>
      <dgm:spPr/>
      <dgm:t>
        <a:bodyPr/>
        <a:lstStyle/>
        <a:p>
          <a:endParaRPr lang="en-US"/>
        </a:p>
      </dgm:t>
    </dgm:pt>
    <dgm:pt modelId="{F2343333-37C3-46F8-806B-0393024B1862}" type="pres">
      <dgm:prSet presAssocID="{093AEDFA-70BC-4DD7-BFF5-CA6080648644}" presName="parentLeftMargin" presStyleLbl="node1" presStyleIdx="2" presStyleCnt="4"/>
      <dgm:spPr/>
      <dgm:t>
        <a:bodyPr/>
        <a:lstStyle/>
        <a:p>
          <a:endParaRPr lang="en-US"/>
        </a:p>
      </dgm:t>
    </dgm:pt>
    <dgm:pt modelId="{DEC50E77-721B-4597-A90E-B824D5876C4B}" type="pres">
      <dgm:prSet presAssocID="{093AEDFA-70BC-4DD7-BFF5-CA6080648644}" presName="parentText" presStyleLbl="node1" presStyleIdx="3" presStyleCnt="4" custScaleX="113815" custLinFactNeighborX="45833" custLinFactNeighborY="20714">
        <dgm:presLayoutVars>
          <dgm:chMax val="0"/>
          <dgm:bulletEnabled val="1"/>
        </dgm:presLayoutVars>
      </dgm:prSet>
      <dgm:spPr/>
      <dgm:t>
        <a:bodyPr/>
        <a:lstStyle/>
        <a:p>
          <a:endParaRPr lang="en-US"/>
        </a:p>
      </dgm:t>
    </dgm:pt>
    <dgm:pt modelId="{65BF08DC-C725-4D40-8300-BD4DC2715D63}" type="pres">
      <dgm:prSet presAssocID="{093AEDFA-70BC-4DD7-BFF5-CA6080648644}" presName="negativeSpace" presStyleCnt="0"/>
      <dgm:spPr/>
      <dgm:t>
        <a:bodyPr/>
        <a:lstStyle/>
        <a:p>
          <a:endParaRPr lang="en-US"/>
        </a:p>
      </dgm:t>
    </dgm:pt>
    <dgm:pt modelId="{458D9BB9-FFC5-4A6F-B83E-408251D11788}" type="pres">
      <dgm:prSet presAssocID="{093AEDFA-70BC-4DD7-BFF5-CA6080648644}" presName="childText" presStyleLbl="conFgAcc1" presStyleIdx="3" presStyleCnt="4" custScaleY="163659" custLinFactNeighborX="1042" custLinFactNeighborY="-92990">
        <dgm:presLayoutVars>
          <dgm:bulletEnabled val="1"/>
        </dgm:presLayoutVars>
      </dgm:prSet>
      <dgm:spPr/>
      <dgm:t>
        <a:bodyPr/>
        <a:lstStyle/>
        <a:p>
          <a:endParaRPr lang="en-US"/>
        </a:p>
      </dgm:t>
    </dgm:pt>
  </dgm:ptLst>
  <dgm:cxnLst>
    <dgm:cxn modelId="{697A6629-CC20-4427-B711-DFDBE11408D6}" srcId="{108A5A72-FAEC-42C6-A9EB-4002A0B330CC}" destId="{EE7B3F01-BA25-4375-B341-C3AFBDAD1B05}" srcOrd="2" destOrd="0" parTransId="{2B93C9A7-2814-49BA-8A1B-30CE734977D6}" sibTransId="{FC1ED9D2-3235-4B76-B9F4-1FF5FBB0EE0B}"/>
    <dgm:cxn modelId="{36B9967C-15F9-4E23-8FCD-D19ACA49E393}" type="presOf" srcId="{093AEDFA-70BC-4DD7-BFF5-CA6080648644}" destId="{DEC50E77-721B-4597-A90E-B824D5876C4B}" srcOrd="1" destOrd="0" presId="urn:microsoft.com/office/officeart/2005/8/layout/list1"/>
    <dgm:cxn modelId="{A9D5F0DA-DB4C-4691-8607-E4806ED37F7C}" type="presOf" srcId="{093AEDFA-70BC-4DD7-BFF5-CA6080648644}" destId="{F2343333-37C3-46F8-806B-0393024B1862}" srcOrd="0" destOrd="0" presId="urn:microsoft.com/office/officeart/2005/8/layout/list1"/>
    <dgm:cxn modelId="{61A3D403-9B3F-4C87-AF79-3AA7F98AED3B}" type="presOf" srcId="{93F4A5F5-7650-425E-9D4C-8FDFDC38B81E}" destId="{E8EB9074-ACAF-4A4D-904B-B35C48327ACC}" srcOrd="0" destOrd="0" presId="urn:microsoft.com/office/officeart/2005/8/layout/list1"/>
    <dgm:cxn modelId="{E7A7246A-D7DB-4CD5-B522-5CA8252C5ACB}" type="presOf" srcId="{108A5A72-FAEC-42C6-A9EB-4002A0B330CC}" destId="{F8677761-E460-477A-B485-D03035E001A5}" srcOrd="0" destOrd="0" presId="urn:microsoft.com/office/officeart/2005/8/layout/list1"/>
    <dgm:cxn modelId="{D4D37C80-D76B-4836-B19D-CD1D9B93A0E6}" type="presOf" srcId="{9B512F59-52DA-4EEE-B2E2-7CCD3F6FEC1A}" destId="{57C20412-D520-4CDC-A1C9-9B92CDA06FB3}" srcOrd="1" destOrd="0" presId="urn:microsoft.com/office/officeart/2005/8/layout/list1"/>
    <dgm:cxn modelId="{517CF189-1229-47AB-BA9A-7E17EC569643}" type="presOf" srcId="{EE7B3F01-BA25-4375-B341-C3AFBDAD1B05}" destId="{D85C09F4-55FB-40B0-B990-0FE533B368EA}" srcOrd="1" destOrd="0" presId="urn:microsoft.com/office/officeart/2005/8/layout/list1"/>
    <dgm:cxn modelId="{D77055AB-4862-402C-8480-7D65B998A6AD}" type="presOf" srcId="{9B512F59-52DA-4EEE-B2E2-7CCD3F6FEC1A}" destId="{AC89F5BD-E8B3-4A2E-BB8A-5C8C22DF7EF0}" srcOrd="0" destOrd="0" presId="urn:microsoft.com/office/officeart/2005/8/layout/list1"/>
    <dgm:cxn modelId="{B9A2E9A3-FB02-4C49-B0FA-9093F9B9E156}" srcId="{108A5A72-FAEC-42C6-A9EB-4002A0B330CC}" destId="{9B512F59-52DA-4EEE-B2E2-7CCD3F6FEC1A}" srcOrd="1" destOrd="0" parTransId="{DB7F2E11-1D52-4FF2-830D-804B31B36B9C}" sibTransId="{793F1F70-6302-4D7F-AA30-A0A68E94D11C}"/>
    <dgm:cxn modelId="{20098EEB-035E-41A8-9EF6-9AB3D54B3589}" srcId="{108A5A72-FAEC-42C6-A9EB-4002A0B330CC}" destId="{093AEDFA-70BC-4DD7-BFF5-CA6080648644}" srcOrd="3" destOrd="0" parTransId="{87CBFE44-B66A-45C1-BE36-8200574F0E19}" sibTransId="{3A9ED341-B595-45A0-846B-FF0B22A3F466}"/>
    <dgm:cxn modelId="{26F032D0-FAC5-4088-8B27-2D34BA00FE9F}" type="presOf" srcId="{93F4A5F5-7650-425E-9D4C-8FDFDC38B81E}" destId="{B8E7FD7D-C4ED-48A2-B213-0F9AD33FD33A}" srcOrd="1" destOrd="0" presId="urn:microsoft.com/office/officeart/2005/8/layout/list1"/>
    <dgm:cxn modelId="{2F180DD3-4586-4F9C-A54F-DE79EA00210C}" srcId="{108A5A72-FAEC-42C6-A9EB-4002A0B330CC}" destId="{93F4A5F5-7650-425E-9D4C-8FDFDC38B81E}" srcOrd="0" destOrd="0" parTransId="{E9716661-B656-42B6-90A1-ECE7526952B3}" sibTransId="{9005A86A-5A32-4A2E-855A-B9086F8A2A6C}"/>
    <dgm:cxn modelId="{9E425CE5-18EA-4AC9-B1A9-691094CD0BFE}" type="presOf" srcId="{EE7B3F01-BA25-4375-B341-C3AFBDAD1B05}" destId="{CA2D6E65-0B8A-4E2D-9864-F895C7605B4B}" srcOrd="0" destOrd="0" presId="urn:microsoft.com/office/officeart/2005/8/layout/list1"/>
    <dgm:cxn modelId="{9D58E6A0-110D-4BCD-BB72-4E0F06687323}" type="presParOf" srcId="{F8677761-E460-477A-B485-D03035E001A5}" destId="{9C86CD1B-2035-4C76-9A10-F0AE86B01A5C}" srcOrd="0" destOrd="0" presId="urn:microsoft.com/office/officeart/2005/8/layout/list1"/>
    <dgm:cxn modelId="{26092D44-DC9B-4D31-ADA6-218614D093EE}" type="presParOf" srcId="{9C86CD1B-2035-4C76-9A10-F0AE86B01A5C}" destId="{E8EB9074-ACAF-4A4D-904B-B35C48327ACC}" srcOrd="0" destOrd="0" presId="urn:microsoft.com/office/officeart/2005/8/layout/list1"/>
    <dgm:cxn modelId="{F1B25BD1-98BB-44B7-850E-1426CBEA64B5}" type="presParOf" srcId="{9C86CD1B-2035-4C76-9A10-F0AE86B01A5C}" destId="{B8E7FD7D-C4ED-48A2-B213-0F9AD33FD33A}" srcOrd="1" destOrd="0" presId="urn:microsoft.com/office/officeart/2005/8/layout/list1"/>
    <dgm:cxn modelId="{4F83137E-AF5A-4180-97A9-FD5A6D397768}" type="presParOf" srcId="{F8677761-E460-477A-B485-D03035E001A5}" destId="{8AAB0A2B-6B93-475C-8102-58DEBF5E6857}" srcOrd="1" destOrd="0" presId="urn:microsoft.com/office/officeart/2005/8/layout/list1"/>
    <dgm:cxn modelId="{F188CD3F-653A-45A0-BC72-455EBB98868B}" type="presParOf" srcId="{F8677761-E460-477A-B485-D03035E001A5}" destId="{E05A30B9-B0B3-492E-AFE3-BEA7D92E26D8}" srcOrd="2" destOrd="0" presId="urn:microsoft.com/office/officeart/2005/8/layout/list1"/>
    <dgm:cxn modelId="{0DF0D43E-76FB-49C9-A2A8-F25EE0FE11EF}" type="presParOf" srcId="{F8677761-E460-477A-B485-D03035E001A5}" destId="{8CA0946F-DECB-40C6-A1F1-D9B2C12BA1D7}" srcOrd="3" destOrd="0" presId="urn:microsoft.com/office/officeart/2005/8/layout/list1"/>
    <dgm:cxn modelId="{EC4C62FB-0EBE-4D6F-BF2D-66CD7DA9ABB9}" type="presParOf" srcId="{F8677761-E460-477A-B485-D03035E001A5}" destId="{2FDC6318-9844-45A1-8502-A8E14AC003EE}" srcOrd="4" destOrd="0" presId="urn:microsoft.com/office/officeart/2005/8/layout/list1"/>
    <dgm:cxn modelId="{7AEE2D3E-A217-4B10-AF2C-F9B5057ED2F7}" type="presParOf" srcId="{2FDC6318-9844-45A1-8502-A8E14AC003EE}" destId="{AC89F5BD-E8B3-4A2E-BB8A-5C8C22DF7EF0}" srcOrd="0" destOrd="0" presId="urn:microsoft.com/office/officeart/2005/8/layout/list1"/>
    <dgm:cxn modelId="{06B386B7-9E80-41D7-B421-B45A89098864}" type="presParOf" srcId="{2FDC6318-9844-45A1-8502-A8E14AC003EE}" destId="{57C20412-D520-4CDC-A1C9-9B92CDA06FB3}" srcOrd="1" destOrd="0" presId="urn:microsoft.com/office/officeart/2005/8/layout/list1"/>
    <dgm:cxn modelId="{D5F88205-1E6B-425C-9AE0-90EAF496142F}" type="presParOf" srcId="{F8677761-E460-477A-B485-D03035E001A5}" destId="{4F4079AC-0A33-47CA-B502-A786D0116D1F}" srcOrd="5" destOrd="0" presId="urn:microsoft.com/office/officeart/2005/8/layout/list1"/>
    <dgm:cxn modelId="{3EBFD034-DD1E-477B-9F48-A30A0890F6B0}" type="presParOf" srcId="{F8677761-E460-477A-B485-D03035E001A5}" destId="{D21053E3-941C-4686-8943-A76D5E7DD9E0}" srcOrd="6" destOrd="0" presId="urn:microsoft.com/office/officeart/2005/8/layout/list1"/>
    <dgm:cxn modelId="{9F5510F2-92BE-4AB9-9E31-5AA15A324913}" type="presParOf" srcId="{F8677761-E460-477A-B485-D03035E001A5}" destId="{7CDFE0C3-4AC2-49E5-96E0-10B9213F1F18}" srcOrd="7" destOrd="0" presId="urn:microsoft.com/office/officeart/2005/8/layout/list1"/>
    <dgm:cxn modelId="{21103B9C-A048-4444-89E8-81D6EB51E253}" type="presParOf" srcId="{F8677761-E460-477A-B485-D03035E001A5}" destId="{DF84910C-F5FC-484F-AA48-A0B6B6C3DE20}" srcOrd="8" destOrd="0" presId="urn:microsoft.com/office/officeart/2005/8/layout/list1"/>
    <dgm:cxn modelId="{5C211C24-5312-4C7F-A1C7-D13F5249AC89}" type="presParOf" srcId="{DF84910C-F5FC-484F-AA48-A0B6B6C3DE20}" destId="{CA2D6E65-0B8A-4E2D-9864-F895C7605B4B}" srcOrd="0" destOrd="0" presId="urn:microsoft.com/office/officeart/2005/8/layout/list1"/>
    <dgm:cxn modelId="{694C4E9A-0E64-4D40-B29B-C9368927A535}" type="presParOf" srcId="{DF84910C-F5FC-484F-AA48-A0B6B6C3DE20}" destId="{D85C09F4-55FB-40B0-B990-0FE533B368EA}" srcOrd="1" destOrd="0" presId="urn:microsoft.com/office/officeart/2005/8/layout/list1"/>
    <dgm:cxn modelId="{EF8B0678-6855-44F4-AB12-54C9EC4F9F58}" type="presParOf" srcId="{F8677761-E460-477A-B485-D03035E001A5}" destId="{882258D5-2908-4AF8-A060-F63456EE7EA3}" srcOrd="9" destOrd="0" presId="urn:microsoft.com/office/officeart/2005/8/layout/list1"/>
    <dgm:cxn modelId="{6E656EA5-7544-41ED-8F04-CBBC0D6760B8}" type="presParOf" srcId="{F8677761-E460-477A-B485-D03035E001A5}" destId="{DF2C4636-7C6F-442B-8C66-8C04AC5AF499}" srcOrd="10" destOrd="0" presId="urn:microsoft.com/office/officeart/2005/8/layout/list1"/>
    <dgm:cxn modelId="{5BE01783-6E9E-42A0-A0D1-BDFC256DE4BD}" type="presParOf" srcId="{F8677761-E460-477A-B485-D03035E001A5}" destId="{DC2E4C84-80B0-4726-B163-96FACF6B498D}" srcOrd="11" destOrd="0" presId="urn:microsoft.com/office/officeart/2005/8/layout/list1"/>
    <dgm:cxn modelId="{94C1296B-D21A-4E04-83A4-09C69966CDB3}" type="presParOf" srcId="{F8677761-E460-477A-B485-D03035E001A5}" destId="{B849D6D7-C371-40D3-8BEE-88866D9E6969}" srcOrd="12" destOrd="0" presId="urn:microsoft.com/office/officeart/2005/8/layout/list1"/>
    <dgm:cxn modelId="{87040354-43E4-4B51-AA9F-78279E81F4CE}" type="presParOf" srcId="{B849D6D7-C371-40D3-8BEE-88866D9E6969}" destId="{F2343333-37C3-46F8-806B-0393024B1862}" srcOrd="0" destOrd="0" presId="urn:microsoft.com/office/officeart/2005/8/layout/list1"/>
    <dgm:cxn modelId="{2171F66D-2EC2-4BC7-917F-A4C0148F6D45}" type="presParOf" srcId="{B849D6D7-C371-40D3-8BEE-88866D9E6969}" destId="{DEC50E77-721B-4597-A90E-B824D5876C4B}" srcOrd="1" destOrd="0" presId="urn:microsoft.com/office/officeart/2005/8/layout/list1"/>
    <dgm:cxn modelId="{369C5D1D-B3C5-4108-9359-D5D1FF2019AE}" type="presParOf" srcId="{F8677761-E460-477A-B485-D03035E001A5}" destId="{65BF08DC-C725-4D40-8300-BD4DC2715D63}" srcOrd="13" destOrd="0" presId="urn:microsoft.com/office/officeart/2005/8/layout/list1"/>
    <dgm:cxn modelId="{1A0CFBEE-A8E4-4D61-99FE-E9C665B90D01}" type="presParOf" srcId="{F8677761-E460-477A-B485-D03035E001A5}" destId="{458D9BB9-FFC5-4A6F-B83E-408251D1178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CA802CE-B48B-49ED-9F41-CA517543D4B9}">
      <dgm:prSet phldrT="[Text]"/>
      <dgm:spPr/>
      <dgm:t>
        <a:bodyPr/>
        <a:lstStyle/>
        <a:p>
          <a:endParaRPr lang="en-US" dirty="0"/>
        </a:p>
      </dgm:t>
    </dgm:pt>
    <dgm:pt modelId="{21CBC40F-01BF-45EB-9ECC-7A4FD98D57D9}" type="parTrans" cxnId="{CDC7F987-91F0-46B5-BAFC-0048F6508C1A}">
      <dgm:prSet/>
      <dgm:spPr/>
      <dgm:t>
        <a:bodyPr/>
        <a:lstStyle/>
        <a:p>
          <a:endParaRPr lang="en-US"/>
        </a:p>
      </dgm:t>
    </dgm:pt>
    <dgm:pt modelId="{464EC972-EDAB-41C8-98F9-5E62F5BC06A3}" type="sibTrans" cxnId="{CDC7F987-91F0-46B5-BAFC-0048F6508C1A}">
      <dgm:prSet/>
      <dgm:spPr/>
      <dgm:t>
        <a:bodyPr/>
        <a:lstStyle/>
        <a:p>
          <a:endParaRPr lang="en-US"/>
        </a:p>
      </dgm:t>
    </dgm:pt>
    <dgm:pt modelId="{9DE9FF9F-56B5-410E-A401-6BC5FFFECA81}">
      <dgm:prSet phldrT="[Text]" custT="1"/>
      <dgm:spPr/>
      <dgm:t>
        <a:bodyPr/>
        <a:lstStyle/>
        <a:p>
          <a:r>
            <a:rPr lang="en-US" sz="2800" dirty="0" smtClean="0"/>
            <a:t>Dues from members</a:t>
          </a:r>
          <a:endParaRPr lang="en-US" sz="2800" dirty="0"/>
        </a:p>
      </dgm:t>
    </dgm:pt>
    <dgm:pt modelId="{BE494F9C-CA5B-4CBC-93DE-0BB3E6065F51}" type="parTrans" cxnId="{C9D10CAB-925F-43DC-8C69-F4FC2ADC44CC}">
      <dgm:prSet/>
      <dgm:spPr/>
      <dgm:t>
        <a:bodyPr/>
        <a:lstStyle/>
        <a:p>
          <a:endParaRPr lang="en-US"/>
        </a:p>
      </dgm:t>
    </dgm:pt>
    <dgm:pt modelId="{7DCA9F8A-504C-4F81-BC1F-51B86DF8420E}" type="sibTrans" cxnId="{C9D10CAB-925F-43DC-8C69-F4FC2ADC44CC}">
      <dgm:prSet/>
      <dgm:spPr/>
      <dgm:t>
        <a:bodyPr/>
        <a:lstStyle/>
        <a:p>
          <a:endParaRPr lang="en-US"/>
        </a:p>
      </dgm:t>
    </dgm:pt>
    <dgm:pt modelId="{64BB033C-B010-48E7-8590-0A6544818946}">
      <dgm:prSet phldrT="[Text]" custT="1"/>
      <dgm:spPr/>
      <dgm:t>
        <a:bodyPr/>
        <a:lstStyle/>
        <a:p>
          <a:r>
            <a:rPr lang="en-US" sz="2800" dirty="0" smtClean="0"/>
            <a:t>Fund raisers</a:t>
          </a:r>
          <a:endParaRPr lang="en-US" sz="2800" dirty="0"/>
        </a:p>
      </dgm:t>
    </dgm:pt>
    <dgm:pt modelId="{B13826BD-4558-481D-B26E-C1ED5C8EB308}" type="parTrans" cxnId="{ECE08107-4138-4458-8129-D871BEB7346B}">
      <dgm:prSet/>
      <dgm:spPr/>
      <dgm:t>
        <a:bodyPr/>
        <a:lstStyle/>
        <a:p>
          <a:endParaRPr lang="en-US"/>
        </a:p>
      </dgm:t>
    </dgm:pt>
    <dgm:pt modelId="{C5432CCB-C43C-49F7-B054-0C9F8A2157DE}" type="sibTrans" cxnId="{ECE08107-4138-4458-8129-D871BEB7346B}">
      <dgm:prSet/>
      <dgm:spPr/>
      <dgm:t>
        <a:bodyPr/>
        <a:lstStyle/>
        <a:p>
          <a:endParaRPr lang="en-US"/>
        </a:p>
      </dgm:t>
    </dgm:pt>
    <dgm:pt modelId="{0435E3CE-E964-4821-A039-A18DB94892D3}">
      <dgm:prSet phldrT="[Text]" custT="1"/>
      <dgm:spPr/>
      <dgm:t>
        <a:bodyPr/>
        <a:lstStyle/>
        <a:p>
          <a:r>
            <a:rPr lang="en-US" sz="2800" dirty="0" smtClean="0"/>
            <a:t>Special collections</a:t>
          </a:r>
          <a:endParaRPr lang="en-US" sz="2800" dirty="0"/>
        </a:p>
      </dgm:t>
    </dgm:pt>
    <dgm:pt modelId="{DBF13122-792B-4DB1-8B2A-41C06D2EE3E3}" type="parTrans" cxnId="{E2FC3CEE-0BC3-4A81-9DAC-93CCE1A95502}">
      <dgm:prSet/>
      <dgm:spPr/>
      <dgm:t>
        <a:bodyPr/>
        <a:lstStyle/>
        <a:p>
          <a:endParaRPr lang="en-US"/>
        </a:p>
      </dgm:t>
    </dgm:pt>
    <dgm:pt modelId="{76B80A36-9DA3-4284-BAF0-335746F950C5}" type="sibTrans" cxnId="{E2FC3CEE-0BC3-4A81-9DAC-93CCE1A95502}">
      <dgm:prSet/>
      <dgm:spPr/>
      <dgm:t>
        <a:bodyPr/>
        <a:lstStyle/>
        <a:p>
          <a:endParaRPr lang="en-US"/>
        </a:p>
      </dgm:t>
    </dgm:pt>
    <dgm:pt modelId="{3A32E695-7455-4118-9A9D-58AD71328881}">
      <dgm:prSet phldrT="[Text]"/>
      <dgm:spPr/>
      <dgm:t>
        <a:bodyPr/>
        <a:lstStyle/>
        <a:p>
          <a:endParaRPr lang="en-US" dirty="0"/>
        </a:p>
      </dgm:t>
    </dgm:pt>
    <dgm:pt modelId="{F58D72B4-CE4C-4854-84DC-3EFBB8BD1B8E}" type="parTrans" cxnId="{3707998C-A4AC-468A-B8D7-48E96D6AEA4F}">
      <dgm:prSet/>
      <dgm:spPr/>
      <dgm:t>
        <a:bodyPr/>
        <a:lstStyle/>
        <a:p>
          <a:endParaRPr lang="en-US"/>
        </a:p>
      </dgm:t>
    </dgm:pt>
    <dgm:pt modelId="{5BF3308F-6F8C-4EF6-B75B-7C9C4EE8B0F8}" type="sibTrans" cxnId="{3707998C-A4AC-468A-B8D7-48E96D6AEA4F}">
      <dgm:prSet/>
      <dgm:spPr/>
      <dgm:t>
        <a:bodyPr/>
        <a:lstStyle/>
        <a:p>
          <a:endParaRPr lang="en-US"/>
        </a:p>
      </dgm:t>
    </dgm:pt>
    <dgm:pt modelId="{8848A9C8-B7E5-4EF6-A904-4DE33080704A}">
      <dgm:prSet phldrT="[Text]" custT="1"/>
      <dgm:spPr/>
      <dgm:t>
        <a:bodyPr/>
        <a:lstStyle/>
        <a:p>
          <a:r>
            <a:rPr lang="en-US" sz="2800" dirty="0" smtClean="0"/>
            <a:t>Any other funds</a:t>
          </a:r>
          <a:endParaRPr lang="en-US" sz="2800" dirty="0"/>
        </a:p>
      </dgm:t>
    </dgm:pt>
    <dgm:pt modelId="{DA43A746-580C-4542-BA4D-17ED628DE42E}" type="parTrans" cxnId="{AD90A783-5BDD-4276-9776-B6C52CC305B1}">
      <dgm:prSet/>
      <dgm:spPr/>
      <dgm:t>
        <a:bodyPr/>
        <a:lstStyle/>
        <a:p>
          <a:endParaRPr lang="en-US"/>
        </a:p>
      </dgm:t>
    </dgm:pt>
    <dgm:pt modelId="{70530AA6-C3E8-46F9-AD4A-7389129B5051}" type="sibTrans" cxnId="{AD90A783-5BDD-4276-9776-B6C52CC305B1}">
      <dgm:prSet/>
      <dgm:spPr/>
      <dgm:t>
        <a:bodyPr/>
        <a:lstStyle/>
        <a:p>
          <a:endParaRPr lang="en-US"/>
        </a:p>
      </dgm:t>
    </dgm:pt>
    <dgm:pt modelId="{8C6C8E59-B961-4F01-AFA3-77B7012F5105}">
      <dgm:prSet phldrT="[Text]" custT="1"/>
      <dgm:spPr/>
      <dgm:t>
        <a:bodyPr/>
        <a:lstStyle/>
        <a:p>
          <a:r>
            <a:rPr lang="en-US" sz="2800" dirty="0" smtClean="0"/>
            <a:t>Social events</a:t>
          </a:r>
          <a:endParaRPr lang="en-US" sz="2800" dirty="0"/>
        </a:p>
      </dgm:t>
    </dgm:pt>
    <dgm:pt modelId="{3445CF6F-74F7-478B-AF85-341C684E4A88}" type="sibTrans" cxnId="{010B1965-1E1F-4E33-A758-D6B7C191DA42}">
      <dgm:prSet/>
      <dgm:spPr/>
      <dgm:t>
        <a:bodyPr/>
        <a:lstStyle/>
        <a:p>
          <a:endParaRPr lang="en-US"/>
        </a:p>
      </dgm:t>
    </dgm:pt>
    <dgm:pt modelId="{E1670661-DFBF-43AF-823B-6F15C4C99129}" type="parTrans" cxnId="{010B1965-1E1F-4E33-A758-D6B7C191DA42}">
      <dgm:prSet/>
      <dgm:spPr/>
      <dgm:t>
        <a:bodyPr/>
        <a:lstStyle/>
        <a:p>
          <a:endParaRPr lang="en-US"/>
        </a:p>
      </dgm:t>
    </dgm:pt>
    <dgm:pt modelId="{9439C1F9-9D98-431F-A90C-431EB36CCC4A}">
      <dgm:prSet phldrT="[Text]"/>
      <dgm:spPr/>
      <dgm:t>
        <a:bodyPr/>
        <a:lstStyle/>
        <a:p>
          <a:endParaRPr lang="en-US" dirty="0"/>
        </a:p>
      </dgm:t>
    </dgm:pt>
    <dgm:pt modelId="{3834FBB4-D673-4CC0-A576-05A5AEF9E365}" type="sibTrans" cxnId="{E8BFAE5E-FE91-4C28-9E65-BC06F1C6EEA0}">
      <dgm:prSet/>
      <dgm:spPr/>
      <dgm:t>
        <a:bodyPr/>
        <a:lstStyle/>
        <a:p>
          <a:endParaRPr lang="en-US"/>
        </a:p>
      </dgm:t>
    </dgm:pt>
    <dgm:pt modelId="{67286D93-C9FE-4DAC-83FE-9F33DF4DA804}" type="parTrans" cxnId="{E8BFAE5E-FE91-4C28-9E65-BC06F1C6EEA0}">
      <dgm:prSet/>
      <dgm:spPr/>
      <dgm:t>
        <a:bodyPr/>
        <a:lstStyle/>
        <a:p>
          <a:endParaRPr lang="en-US"/>
        </a:p>
      </dgm:t>
    </dgm:pt>
    <dgm:pt modelId="{F62510BE-A6D4-4D1B-A1BF-449C81607F91}">
      <dgm:prSet phldrT="[Text]" custT="1"/>
      <dgm:spPr/>
      <dgm:t>
        <a:bodyPr/>
        <a:lstStyle/>
        <a:p>
          <a:r>
            <a:rPr lang="en-US" sz="2800" dirty="0" smtClean="0"/>
            <a:t>Athletic events</a:t>
          </a:r>
          <a:endParaRPr lang="en-US" sz="2800" dirty="0"/>
        </a:p>
      </dgm:t>
    </dgm:pt>
    <dgm:pt modelId="{5C18B724-7D33-4285-889F-EF0AA26D479D}" type="sibTrans" cxnId="{24FBD106-A69B-477A-B148-CD27986E2A23}">
      <dgm:prSet/>
      <dgm:spPr/>
      <dgm:t>
        <a:bodyPr/>
        <a:lstStyle/>
        <a:p>
          <a:endParaRPr lang="en-US"/>
        </a:p>
      </dgm:t>
    </dgm:pt>
    <dgm:pt modelId="{24E9FBCE-5058-4D5D-8059-1C161AC6AAC1}" type="parTrans" cxnId="{24FBD106-A69B-477A-B148-CD27986E2A23}">
      <dgm:prSet/>
      <dgm:spPr/>
      <dgm:t>
        <a:bodyPr/>
        <a:lstStyle/>
        <a:p>
          <a:endParaRPr lang="en-US"/>
        </a:p>
      </dgm:t>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DF4D2ED1-55CB-4829-97C4-18B0F76F483A}" type="pres">
      <dgm:prSet presAssocID="{DCA802CE-B48B-49ED-9F41-CA517543D4B9}" presName="composite" presStyleCnt="0"/>
      <dgm:spPr/>
    </dgm:pt>
    <dgm:pt modelId="{6B663C91-824A-41F5-A91F-AC2D9C726D71}" type="pres">
      <dgm:prSet presAssocID="{DCA802CE-B48B-49ED-9F41-CA517543D4B9}" presName="parentText" presStyleLbl="alignNode1" presStyleIdx="0" presStyleCnt="3" custScaleX="119452">
        <dgm:presLayoutVars>
          <dgm:chMax val="1"/>
          <dgm:bulletEnabled val="1"/>
        </dgm:presLayoutVars>
      </dgm:prSet>
      <dgm:spPr/>
      <dgm:t>
        <a:bodyPr/>
        <a:lstStyle/>
        <a:p>
          <a:endParaRPr lang="en-US"/>
        </a:p>
      </dgm:t>
    </dgm:pt>
    <dgm:pt modelId="{E980411F-8A36-4A9F-9C0B-EF1E31388AEA}" type="pres">
      <dgm:prSet presAssocID="{DCA802CE-B48B-49ED-9F41-CA517543D4B9}" presName="descendantText" presStyleLbl="alignAcc1" presStyleIdx="0" presStyleCnt="3" custScaleX="92006" custScaleY="100000" custLinFactNeighborX="-3300" custLinFactNeighborY="9467">
        <dgm:presLayoutVars>
          <dgm:bulletEnabled val="1"/>
        </dgm:presLayoutVars>
      </dgm:prSet>
      <dgm:spPr/>
      <dgm:t>
        <a:bodyPr/>
        <a:lstStyle/>
        <a:p>
          <a:endParaRPr lang="en-US"/>
        </a:p>
      </dgm:t>
    </dgm:pt>
    <dgm:pt modelId="{EEB2CECD-790B-415F-A1C9-A71DA4B9D971}" type="pres">
      <dgm:prSet presAssocID="{464EC972-EDAB-41C8-98F9-5E62F5BC06A3}" presName="sp" presStyleCnt="0"/>
      <dgm:spPr/>
    </dgm:pt>
    <dgm:pt modelId="{84FA7D6F-B38A-4F56-8929-C4422A91C783}" type="pres">
      <dgm:prSet presAssocID="{9439C1F9-9D98-431F-A90C-431EB36CCC4A}" presName="composite" presStyleCnt="0"/>
      <dgm:spPr/>
    </dgm:pt>
    <dgm:pt modelId="{004E029E-947E-4A59-83BC-00DBAC9CC39C}" type="pres">
      <dgm:prSet presAssocID="{9439C1F9-9D98-431F-A90C-431EB36CCC4A}" presName="parentText" presStyleLbl="alignNode1" presStyleIdx="1" presStyleCnt="3" custScaleX="114911">
        <dgm:presLayoutVars>
          <dgm:chMax val="1"/>
          <dgm:bulletEnabled val="1"/>
        </dgm:presLayoutVars>
      </dgm:prSet>
      <dgm:spPr/>
      <dgm:t>
        <a:bodyPr/>
        <a:lstStyle/>
        <a:p>
          <a:endParaRPr lang="en-US"/>
        </a:p>
      </dgm:t>
    </dgm:pt>
    <dgm:pt modelId="{973F2D01-5EDA-4FBA-B4C9-1DF934B60495}" type="pres">
      <dgm:prSet presAssocID="{9439C1F9-9D98-431F-A90C-431EB36CCC4A}" presName="descendantText" presStyleLbl="alignAcc1" presStyleIdx="1" presStyleCnt="3" custScaleX="91278" custScaleY="114310" custLinFactNeighborX="-2859" custLinFactNeighborY="-5719">
        <dgm:presLayoutVars>
          <dgm:bulletEnabled val="1"/>
        </dgm:presLayoutVars>
      </dgm:prSet>
      <dgm:spPr/>
      <dgm:t>
        <a:bodyPr/>
        <a:lstStyle/>
        <a:p>
          <a:endParaRPr lang="en-US"/>
        </a:p>
      </dgm:t>
    </dgm:pt>
    <dgm:pt modelId="{22D26815-BEF3-454C-BE14-F4D481B528D6}" type="pres">
      <dgm:prSet presAssocID="{3834FBB4-D673-4CC0-A576-05A5AEF9E365}" presName="sp" presStyleCnt="0"/>
      <dgm:spPr/>
    </dgm:pt>
    <dgm:pt modelId="{1EC667FA-6500-4461-8C2C-6534E5F511F3}" type="pres">
      <dgm:prSet presAssocID="{3A32E695-7455-4118-9A9D-58AD71328881}" presName="composite" presStyleCnt="0"/>
      <dgm:spPr/>
    </dgm:pt>
    <dgm:pt modelId="{6820B9D4-B33A-4A7A-8356-0845294B4C85}" type="pres">
      <dgm:prSet presAssocID="{3A32E695-7455-4118-9A9D-58AD71328881}" presName="parentText" presStyleLbl="alignNode1" presStyleIdx="2" presStyleCnt="3" custScaleX="124357">
        <dgm:presLayoutVars>
          <dgm:chMax val="1"/>
          <dgm:bulletEnabled val="1"/>
        </dgm:presLayoutVars>
      </dgm:prSet>
      <dgm:spPr/>
      <dgm:t>
        <a:bodyPr/>
        <a:lstStyle/>
        <a:p>
          <a:endParaRPr lang="en-US"/>
        </a:p>
      </dgm:t>
    </dgm:pt>
    <dgm:pt modelId="{B8937349-8DD5-458D-A949-D78FD83CBB04}" type="pres">
      <dgm:prSet presAssocID="{3A32E695-7455-4118-9A9D-58AD71328881}" presName="descendantText" presStyleLbl="alignAcc1" presStyleIdx="2" presStyleCnt="3" custScaleX="92076" custScaleY="122916" custLinFactNeighborX="-3031" custLinFactNeighborY="-8155">
        <dgm:presLayoutVars>
          <dgm:bulletEnabled val="1"/>
        </dgm:presLayoutVars>
      </dgm:prSet>
      <dgm:spPr/>
      <dgm:t>
        <a:bodyPr/>
        <a:lstStyle/>
        <a:p>
          <a:endParaRPr lang="en-US"/>
        </a:p>
      </dgm:t>
    </dgm:pt>
  </dgm:ptLst>
  <dgm:cxnLst>
    <dgm:cxn modelId="{010B1965-1E1F-4E33-A758-D6B7C191DA42}" srcId="{9439C1F9-9D98-431F-A90C-431EB36CCC4A}" destId="{8C6C8E59-B961-4F01-AFA3-77B7012F5105}" srcOrd="0" destOrd="0" parTransId="{E1670661-DFBF-43AF-823B-6F15C4C99129}" sibTransId="{3445CF6F-74F7-478B-AF85-341C684E4A88}"/>
    <dgm:cxn modelId="{24FBD106-A69B-477A-B148-CD27986E2A23}" srcId="{3A32E695-7455-4118-9A9D-58AD71328881}" destId="{F62510BE-A6D4-4D1B-A1BF-449C81607F91}" srcOrd="0" destOrd="0" parTransId="{24E9FBCE-5058-4D5D-8059-1C161AC6AAC1}" sibTransId="{5C18B724-7D33-4285-889F-EF0AA26D479D}"/>
    <dgm:cxn modelId="{ECE08107-4138-4458-8129-D871BEB7346B}" srcId="{DCA802CE-B48B-49ED-9F41-CA517543D4B9}" destId="{64BB033C-B010-48E7-8590-0A6544818946}" srcOrd="1" destOrd="0" parTransId="{B13826BD-4558-481D-B26E-C1ED5C8EB308}" sibTransId="{C5432CCB-C43C-49F7-B054-0C9F8A2157DE}"/>
    <dgm:cxn modelId="{258E6AA0-696D-4606-92CD-8FC944C7C0B2}" type="presOf" srcId="{DCA802CE-B48B-49ED-9F41-CA517543D4B9}" destId="{6B663C91-824A-41F5-A91F-AC2D9C726D71}" srcOrd="0" destOrd="0" presId="urn:microsoft.com/office/officeart/2005/8/layout/chevron2"/>
    <dgm:cxn modelId="{E2FC3CEE-0BC3-4A81-9DAC-93CCE1A95502}" srcId="{9439C1F9-9D98-431F-A90C-431EB36CCC4A}" destId="{0435E3CE-E964-4821-A039-A18DB94892D3}" srcOrd="1" destOrd="0" parTransId="{DBF13122-792B-4DB1-8B2A-41C06D2EE3E3}" sibTransId="{76B80A36-9DA3-4284-BAF0-335746F950C5}"/>
    <dgm:cxn modelId="{69B1D281-C17E-4043-A14E-E9F48A3D701D}" type="presOf" srcId="{9DE9FF9F-56B5-410E-A401-6BC5FFFECA81}" destId="{E980411F-8A36-4A9F-9C0B-EF1E31388AEA}" srcOrd="0" destOrd="0" presId="urn:microsoft.com/office/officeart/2005/8/layout/chevron2"/>
    <dgm:cxn modelId="{42BDDE64-15B2-48B9-A3DC-058B84C9C247}" type="presOf" srcId="{1ED0F29A-9269-46FD-8309-A87B0738D7FD}" destId="{002C63C4-AEE2-4928-81E1-C0372EAD2F2B}" srcOrd="0" destOrd="0" presId="urn:microsoft.com/office/officeart/2005/8/layout/chevron2"/>
    <dgm:cxn modelId="{586D717B-3AD4-4100-BF0A-05192772B022}" type="presOf" srcId="{9439C1F9-9D98-431F-A90C-431EB36CCC4A}" destId="{004E029E-947E-4A59-83BC-00DBAC9CC39C}" srcOrd="0" destOrd="0" presId="urn:microsoft.com/office/officeart/2005/8/layout/chevron2"/>
    <dgm:cxn modelId="{C9D10CAB-925F-43DC-8C69-F4FC2ADC44CC}" srcId="{DCA802CE-B48B-49ED-9F41-CA517543D4B9}" destId="{9DE9FF9F-56B5-410E-A401-6BC5FFFECA81}" srcOrd="0" destOrd="0" parTransId="{BE494F9C-CA5B-4CBC-93DE-0BB3E6065F51}" sibTransId="{7DCA9F8A-504C-4F81-BC1F-51B86DF8420E}"/>
    <dgm:cxn modelId="{AD90A783-5BDD-4276-9776-B6C52CC305B1}" srcId="{3A32E695-7455-4118-9A9D-58AD71328881}" destId="{8848A9C8-B7E5-4EF6-A904-4DE33080704A}" srcOrd="1" destOrd="0" parTransId="{DA43A746-580C-4542-BA4D-17ED628DE42E}" sibTransId="{70530AA6-C3E8-46F9-AD4A-7389129B5051}"/>
    <dgm:cxn modelId="{E09C0756-3FB2-4D62-8DF3-7E50B6F71711}" type="presOf" srcId="{0435E3CE-E964-4821-A039-A18DB94892D3}" destId="{973F2D01-5EDA-4FBA-B4C9-1DF934B60495}" srcOrd="0" destOrd="1" presId="urn:microsoft.com/office/officeart/2005/8/layout/chevron2"/>
    <dgm:cxn modelId="{9B6FB2E4-B7E0-411F-9E47-67A5A3CCA6AA}" type="presOf" srcId="{F62510BE-A6D4-4D1B-A1BF-449C81607F91}" destId="{B8937349-8DD5-458D-A949-D78FD83CBB04}" srcOrd="0" destOrd="0" presId="urn:microsoft.com/office/officeart/2005/8/layout/chevron2"/>
    <dgm:cxn modelId="{3707998C-A4AC-468A-B8D7-48E96D6AEA4F}" srcId="{1ED0F29A-9269-46FD-8309-A87B0738D7FD}" destId="{3A32E695-7455-4118-9A9D-58AD71328881}" srcOrd="2" destOrd="0" parTransId="{F58D72B4-CE4C-4854-84DC-3EFBB8BD1B8E}" sibTransId="{5BF3308F-6F8C-4EF6-B75B-7C9C4EE8B0F8}"/>
    <dgm:cxn modelId="{30754B86-EEE6-4A97-81B9-D57AF8A4700B}" type="presOf" srcId="{64BB033C-B010-48E7-8590-0A6544818946}" destId="{E980411F-8A36-4A9F-9C0B-EF1E31388AEA}" srcOrd="0" destOrd="1" presId="urn:microsoft.com/office/officeart/2005/8/layout/chevron2"/>
    <dgm:cxn modelId="{5A8179AB-CA54-4924-AE78-B7D2864E7EAE}" type="presOf" srcId="{8848A9C8-B7E5-4EF6-A904-4DE33080704A}" destId="{B8937349-8DD5-458D-A949-D78FD83CBB04}" srcOrd="0" destOrd="1" presId="urn:microsoft.com/office/officeart/2005/8/layout/chevron2"/>
    <dgm:cxn modelId="{E8BFAE5E-FE91-4C28-9E65-BC06F1C6EEA0}" srcId="{1ED0F29A-9269-46FD-8309-A87B0738D7FD}" destId="{9439C1F9-9D98-431F-A90C-431EB36CCC4A}" srcOrd="1" destOrd="0" parTransId="{67286D93-C9FE-4DAC-83FE-9F33DF4DA804}" sibTransId="{3834FBB4-D673-4CC0-A576-05A5AEF9E365}"/>
    <dgm:cxn modelId="{979F10F8-A769-45FF-BC0D-E434FE8C71FA}" type="presOf" srcId="{8C6C8E59-B961-4F01-AFA3-77B7012F5105}" destId="{973F2D01-5EDA-4FBA-B4C9-1DF934B60495}" srcOrd="0" destOrd="0" presId="urn:microsoft.com/office/officeart/2005/8/layout/chevron2"/>
    <dgm:cxn modelId="{90DCD2AB-4707-426A-A419-3B41B2D44469}" type="presOf" srcId="{3A32E695-7455-4118-9A9D-58AD71328881}" destId="{6820B9D4-B33A-4A7A-8356-0845294B4C85}" srcOrd="0" destOrd="0" presId="urn:microsoft.com/office/officeart/2005/8/layout/chevron2"/>
    <dgm:cxn modelId="{CDC7F987-91F0-46B5-BAFC-0048F6508C1A}" srcId="{1ED0F29A-9269-46FD-8309-A87B0738D7FD}" destId="{DCA802CE-B48B-49ED-9F41-CA517543D4B9}" srcOrd="0" destOrd="0" parTransId="{21CBC40F-01BF-45EB-9ECC-7A4FD98D57D9}" sibTransId="{464EC972-EDAB-41C8-98F9-5E62F5BC06A3}"/>
    <dgm:cxn modelId="{386E1FC6-9905-430D-8446-93C536253AF2}" type="presParOf" srcId="{002C63C4-AEE2-4928-81E1-C0372EAD2F2B}" destId="{DF4D2ED1-55CB-4829-97C4-18B0F76F483A}" srcOrd="0" destOrd="0" presId="urn:microsoft.com/office/officeart/2005/8/layout/chevron2"/>
    <dgm:cxn modelId="{85C9DC59-43BD-4C5C-8A88-DCCC8609B56B}" type="presParOf" srcId="{DF4D2ED1-55CB-4829-97C4-18B0F76F483A}" destId="{6B663C91-824A-41F5-A91F-AC2D9C726D71}" srcOrd="0" destOrd="0" presId="urn:microsoft.com/office/officeart/2005/8/layout/chevron2"/>
    <dgm:cxn modelId="{4D645A3F-CF04-49B9-BB55-16567056C2B2}" type="presParOf" srcId="{DF4D2ED1-55CB-4829-97C4-18B0F76F483A}" destId="{E980411F-8A36-4A9F-9C0B-EF1E31388AEA}" srcOrd="1" destOrd="0" presId="urn:microsoft.com/office/officeart/2005/8/layout/chevron2"/>
    <dgm:cxn modelId="{E6AB3F24-28F2-41A8-AD7A-5238552FC41A}" type="presParOf" srcId="{002C63C4-AEE2-4928-81E1-C0372EAD2F2B}" destId="{EEB2CECD-790B-415F-A1C9-A71DA4B9D971}" srcOrd="1" destOrd="0" presId="urn:microsoft.com/office/officeart/2005/8/layout/chevron2"/>
    <dgm:cxn modelId="{7217550B-9C99-44C7-8320-16F1A41051A7}" type="presParOf" srcId="{002C63C4-AEE2-4928-81E1-C0372EAD2F2B}" destId="{84FA7D6F-B38A-4F56-8929-C4422A91C783}" srcOrd="2" destOrd="0" presId="urn:microsoft.com/office/officeart/2005/8/layout/chevron2"/>
    <dgm:cxn modelId="{17C679A1-6605-4508-B60C-250C169F921D}" type="presParOf" srcId="{84FA7D6F-B38A-4F56-8929-C4422A91C783}" destId="{004E029E-947E-4A59-83BC-00DBAC9CC39C}" srcOrd="0" destOrd="0" presId="urn:microsoft.com/office/officeart/2005/8/layout/chevron2"/>
    <dgm:cxn modelId="{58542338-AD37-4D4C-BF84-F5289780AD15}" type="presParOf" srcId="{84FA7D6F-B38A-4F56-8929-C4422A91C783}" destId="{973F2D01-5EDA-4FBA-B4C9-1DF934B60495}" srcOrd="1" destOrd="0" presId="urn:microsoft.com/office/officeart/2005/8/layout/chevron2"/>
    <dgm:cxn modelId="{4206FACA-6852-473F-AB84-0816A80A3B38}" type="presParOf" srcId="{002C63C4-AEE2-4928-81E1-C0372EAD2F2B}" destId="{22D26815-BEF3-454C-BE14-F4D481B528D6}" srcOrd="3" destOrd="0" presId="urn:microsoft.com/office/officeart/2005/8/layout/chevron2"/>
    <dgm:cxn modelId="{F574AB5F-3363-4965-8322-F7381FCEA10F}" type="presParOf" srcId="{002C63C4-AEE2-4928-81E1-C0372EAD2F2B}" destId="{1EC667FA-6500-4461-8C2C-6534E5F511F3}" srcOrd="4" destOrd="0" presId="urn:microsoft.com/office/officeart/2005/8/layout/chevron2"/>
    <dgm:cxn modelId="{174751A0-B661-482A-BF76-9A65A1C7DBCD}" type="presParOf" srcId="{1EC667FA-6500-4461-8C2C-6534E5F511F3}" destId="{6820B9D4-B33A-4A7A-8356-0845294B4C85}" srcOrd="0" destOrd="0" presId="urn:microsoft.com/office/officeart/2005/8/layout/chevron2"/>
    <dgm:cxn modelId="{B92E6761-22AF-4E32-9131-0490FACA1289}" type="presParOf" srcId="{1EC667FA-6500-4461-8C2C-6534E5F511F3}" destId="{B8937349-8DD5-458D-A949-D78FD83CBB0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CA802CE-B48B-49ED-9F41-CA517543D4B9}">
      <dgm:prSet phldrT="[Text]" custT="1"/>
      <dgm:spPr/>
      <dgm:t>
        <a:bodyPr/>
        <a:lstStyle/>
        <a:p>
          <a:endParaRPr lang="en-US" sz="900" dirty="0"/>
        </a:p>
      </dgm:t>
    </dgm:pt>
    <dgm:pt modelId="{21CBC40F-01BF-45EB-9ECC-7A4FD98D57D9}" type="parTrans" cxnId="{CDC7F987-91F0-46B5-BAFC-0048F6508C1A}">
      <dgm:prSet/>
      <dgm:spPr/>
      <dgm:t>
        <a:bodyPr/>
        <a:lstStyle/>
        <a:p>
          <a:endParaRPr lang="en-US"/>
        </a:p>
      </dgm:t>
    </dgm:pt>
    <dgm:pt modelId="{464EC972-EDAB-41C8-98F9-5E62F5BC06A3}" type="sibTrans" cxnId="{CDC7F987-91F0-46B5-BAFC-0048F6508C1A}">
      <dgm:prSet/>
      <dgm:spPr/>
      <dgm:t>
        <a:bodyPr/>
        <a:lstStyle/>
        <a:p>
          <a:endParaRPr lang="en-US"/>
        </a:p>
      </dgm:t>
    </dgm:pt>
    <dgm:pt modelId="{9DE9FF9F-56B5-410E-A401-6BC5FFFECA81}">
      <dgm:prSet phldrT="[Text]" custT="1"/>
      <dgm:spPr/>
      <dgm:t>
        <a:bodyPr/>
        <a:lstStyle/>
        <a:p>
          <a:r>
            <a:rPr lang="en-US" sz="2800" dirty="0" smtClean="0"/>
            <a:t>Keep an account of the financial standing of all members.</a:t>
          </a:r>
          <a:endParaRPr lang="en-US" sz="2800" dirty="0"/>
        </a:p>
      </dgm:t>
    </dgm:pt>
    <dgm:pt modelId="{BE494F9C-CA5B-4CBC-93DE-0BB3E6065F51}" type="parTrans" cxnId="{C9D10CAB-925F-43DC-8C69-F4FC2ADC44CC}">
      <dgm:prSet/>
      <dgm:spPr/>
      <dgm:t>
        <a:bodyPr/>
        <a:lstStyle/>
        <a:p>
          <a:endParaRPr lang="en-US"/>
        </a:p>
      </dgm:t>
    </dgm:pt>
    <dgm:pt modelId="{7DCA9F8A-504C-4F81-BC1F-51B86DF8420E}" type="sibTrans" cxnId="{C9D10CAB-925F-43DC-8C69-F4FC2ADC44CC}">
      <dgm:prSet/>
      <dgm:spPr/>
      <dgm:t>
        <a:bodyPr/>
        <a:lstStyle/>
        <a:p>
          <a:endParaRPr lang="en-US"/>
        </a:p>
      </dgm:t>
    </dgm:pt>
    <dgm:pt modelId="{8C6C8E59-B961-4F01-AFA3-77B7012F5105}">
      <dgm:prSet phldrT="[Text]" custT="1"/>
      <dgm:spPr/>
      <dgm:t>
        <a:bodyPr/>
        <a:lstStyle/>
        <a:p>
          <a:r>
            <a:rPr lang="en-US" sz="2800" i="0" dirty="0" smtClean="0"/>
            <a:t>Is the accountant for the council. Keeps council financial records.</a:t>
          </a:r>
          <a:endParaRPr lang="en-US" sz="2800" i="0" dirty="0"/>
        </a:p>
      </dgm:t>
    </dgm:pt>
    <dgm:pt modelId="{3445CF6F-74F7-478B-AF85-341C684E4A88}" type="sibTrans" cxnId="{010B1965-1E1F-4E33-A758-D6B7C191DA42}">
      <dgm:prSet/>
      <dgm:spPr/>
      <dgm:t>
        <a:bodyPr/>
        <a:lstStyle/>
        <a:p>
          <a:endParaRPr lang="en-US"/>
        </a:p>
      </dgm:t>
    </dgm:pt>
    <dgm:pt modelId="{E1670661-DFBF-43AF-823B-6F15C4C99129}" type="parTrans" cxnId="{010B1965-1E1F-4E33-A758-D6B7C191DA42}">
      <dgm:prSet/>
      <dgm:spPr/>
      <dgm:t>
        <a:bodyPr/>
        <a:lstStyle/>
        <a:p>
          <a:endParaRPr lang="en-US"/>
        </a:p>
      </dgm:t>
    </dgm:pt>
    <dgm:pt modelId="{9439C1F9-9D98-431F-A90C-431EB36CCC4A}">
      <dgm:prSet phldrT="[Text]" custT="1"/>
      <dgm:spPr/>
      <dgm:t>
        <a:bodyPr/>
        <a:lstStyle/>
        <a:p>
          <a:endParaRPr lang="en-US" sz="900" dirty="0"/>
        </a:p>
      </dgm:t>
    </dgm:pt>
    <dgm:pt modelId="{3834FBB4-D673-4CC0-A576-05A5AEF9E365}" type="sibTrans" cxnId="{E8BFAE5E-FE91-4C28-9E65-BC06F1C6EEA0}">
      <dgm:prSet/>
      <dgm:spPr/>
      <dgm:t>
        <a:bodyPr/>
        <a:lstStyle/>
        <a:p>
          <a:endParaRPr lang="en-US"/>
        </a:p>
      </dgm:t>
    </dgm:pt>
    <dgm:pt modelId="{67286D93-C9FE-4DAC-83FE-9F33DF4DA804}" type="parTrans" cxnId="{E8BFAE5E-FE91-4C28-9E65-BC06F1C6EEA0}">
      <dgm:prSet/>
      <dgm:spPr/>
      <dgm:t>
        <a:bodyPr/>
        <a:lstStyle/>
        <a:p>
          <a:endParaRPr lang="en-US"/>
        </a:p>
      </dgm:t>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DF4D2ED1-55CB-4829-97C4-18B0F76F483A}" type="pres">
      <dgm:prSet presAssocID="{DCA802CE-B48B-49ED-9F41-CA517543D4B9}" presName="composite" presStyleCnt="0"/>
      <dgm:spPr/>
    </dgm:pt>
    <dgm:pt modelId="{6B663C91-824A-41F5-A91F-AC2D9C726D71}" type="pres">
      <dgm:prSet presAssocID="{DCA802CE-B48B-49ED-9F41-CA517543D4B9}" presName="parentText" presStyleLbl="alignNode1" presStyleIdx="0" presStyleCnt="2" custScaleX="119452">
        <dgm:presLayoutVars>
          <dgm:chMax val="1"/>
          <dgm:bulletEnabled val="1"/>
        </dgm:presLayoutVars>
      </dgm:prSet>
      <dgm:spPr/>
      <dgm:t>
        <a:bodyPr/>
        <a:lstStyle/>
        <a:p>
          <a:endParaRPr lang="en-US"/>
        </a:p>
      </dgm:t>
    </dgm:pt>
    <dgm:pt modelId="{E980411F-8A36-4A9F-9C0B-EF1E31388AEA}" type="pres">
      <dgm:prSet presAssocID="{DCA802CE-B48B-49ED-9F41-CA517543D4B9}" presName="descendantText" presStyleLbl="alignAcc1" presStyleIdx="0" presStyleCnt="2" custScaleX="92006" custScaleY="107091" custLinFactNeighborX="-3300" custLinFactNeighborY="9467">
        <dgm:presLayoutVars>
          <dgm:bulletEnabled val="1"/>
        </dgm:presLayoutVars>
      </dgm:prSet>
      <dgm:spPr/>
      <dgm:t>
        <a:bodyPr/>
        <a:lstStyle/>
        <a:p>
          <a:endParaRPr lang="en-US"/>
        </a:p>
      </dgm:t>
    </dgm:pt>
    <dgm:pt modelId="{EEB2CECD-790B-415F-A1C9-A71DA4B9D971}" type="pres">
      <dgm:prSet presAssocID="{464EC972-EDAB-41C8-98F9-5E62F5BC06A3}" presName="sp" presStyleCnt="0"/>
      <dgm:spPr/>
    </dgm:pt>
    <dgm:pt modelId="{84FA7D6F-B38A-4F56-8929-C4422A91C783}" type="pres">
      <dgm:prSet presAssocID="{9439C1F9-9D98-431F-A90C-431EB36CCC4A}" presName="composite" presStyleCnt="0"/>
      <dgm:spPr/>
    </dgm:pt>
    <dgm:pt modelId="{004E029E-947E-4A59-83BC-00DBAC9CC39C}" type="pres">
      <dgm:prSet presAssocID="{9439C1F9-9D98-431F-A90C-431EB36CCC4A}" presName="parentText" presStyleLbl="alignNode1" presStyleIdx="1" presStyleCnt="2" custScaleX="114911">
        <dgm:presLayoutVars>
          <dgm:chMax val="1"/>
          <dgm:bulletEnabled val="1"/>
        </dgm:presLayoutVars>
      </dgm:prSet>
      <dgm:spPr/>
      <dgm:t>
        <a:bodyPr/>
        <a:lstStyle/>
        <a:p>
          <a:endParaRPr lang="en-US"/>
        </a:p>
      </dgm:t>
    </dgm:pt>
    <dgm:pt modelId="{973F2D01-5EDA-4FBA-B4C9-1DF934B60495}" type="pres">
      <dgm:prSet presAssocID="{9439C1F9-9D98-431F-A90C-431EB36CCC4A}" presName="descendantText" presStyleLbl="alignAcc1" presStyleIdx="1" presStyleCnt="2" custScaleX="91278" custScaleY="114310" custLinFactNeighborX="-2859" custLinFactNeighborY="-5719">
        <dgm:presLayoutVars>
          <dgm:bulletEnabled val="1"/>
        </dgm:presLayoutVars>
      </dgm:prSet>
      <dgm:spPr/>
      <dgm:t>
        <a:bodyPr/>
        <a:lstStyle/>
        <a:p>
          <a:endParaRPr lang="en-US"/>
        </a:p>
      </dgm:t>
    </dgm:pt>
  </dgm:ptLst>
  <dgm:cxnLst>
    <dgm:cxn modelId="{58F43D86-31F1-49A7-8F42-C5176E04908C}" type="presOf" srcId="{1ED0F29A-9269-46FD-8309-A87B0738D7FD}" destId="{002C63C4-AEE2-4928-81E1-C0372EAD2F2B}" srcOrd="0" destOrd="0" presId="urn:microsoft.com/office/officeart/2005/8/layout/chevron2"/>
    <dgm:cxn modelId="{BF7998B8-2EB8-422E-8E5D-E759B92B53C8}" type="presOf" srcId="{9DE9FF9F-56B5-410E-A401-6BC5FFFECA81}" destId="{E980411F-8A36-4A9F-9C0B-EF1E31388AEA}" srcOrd="0" destOrd="0" presId="urn:microsoft.com/office/officeart/2005/8/layout/chevron2"/>
    <dgm:cxn modelId="{1B0EA865-200B-4730-A663-EB8F33AC660F}" type="presOf" srcId="{8C6C8E59-B961-4F01-AFA3-77B7012F5105}" destId="{973F2D01-5EDA-4FBA-B4C9-1DF934B60495}" srcOrd="0" destOrd="0" presId="urn:microsoft.com/office/officeart/2005/8/layout/chevron2"/>
    <dgm:cxn modelId="{14F42F40-06A0-48BF-88FD-55B603063DEA}" type="presOf" srcId="{9439C1F9-9D98-431F-A90C-431EB36CCC4A}" destId="{004E029E-947E-4A59-83BC-00DBAC9CC39C}" srcOrd="0" destOrd="0" presId="urn:microsoft.com/office/officeart/2005/8/layout/chevron2"/>
    <dgm:cxn modelId="{010B1965-1E1F-4E33-A758-D6B7C191DA42}" srcId="{9439C1F9-9D98-431F-A90C-431EB36CCC4A}" destId="{8C6C8E59-B961-4F01-AFA3-77B7012F5105}" srcOrd="0" destOrd="0" parTransId="{E1670661-DFBF-43AF-823B-6F15C4C99129}" sibTransId="{3445CF6F-74F7-478B-AF85-341C684E4A88}"/>
    <dgm:cxn modelId="{C9D10CAB-925F-43DC-8C69-F4FC2ADC44CC}" srcId="{DCA802CE-B48B-49ED-9F41-CA517543D4B9}" destId="{9DE9FF9F-56B5-410E-A401-6BC5FFFECA81}" srcOrd="0" destOrd="0" parTransId="{BE494F9C-CA5B-4CBC-93DE-0BB3E6065F51}" sibTransId="{7DCA9F8A-504C-4F81-BC1F-51B86DF8420E}"/>
    <dgm:cxn modelId="{CDC7F987-91F0-46B5-BAFC-0048F6508C1A}" srcId="{1ED0F29A-9269-46FD-8309-A87B0738D7FD}" destId="{DCA802CE-B48B-49ED-9F41-CA517543D4B9}" srcOrd="0" destOrd="0" parTransId="{21CBC40F-01BF-45EB-9ECC-7A4FD98D57D9}" sibTransId="{464EC972-EDAB-41C8-98F9-5E62F5BC06A3}"/>
    <dgm:cxn modelId="{807BC83B-48FE-4FB7-B5B4-8C1463FE1D0D}" type="presOf" srcId="{DCA802CE-B48B-49ED-9F41-CA517543D4B9}" destId="{6B663C91-824A-41F5-A91F-AC2D9C726D71}" srcOrd="0" destOrd="0" presId="urn:microsoft.com/office/officeart/2005/8/layout/chevron2"/>
    <dgm:cxn modelId="{E8BFAE5E-FE91-4C28-9E65-BC06F1C6EEA0}" srcId="{1ED0F29A-9269-46FD-8309-A87B0738D7FD}" destId="{9439C1F9-9D98-431F-A90C-431EB36CCC4A}" srcOrd="1" destOrd="0" parTransId="{67286D93-C9FE-4DAC-83FE-9F33DF4DA804}" sibTransId="{3834FBB4-D673-4CC0-A576-05A5AEF9E365}"/>
    <dgm:cxn modelId="{B296207A-6FC4-4B62-B77C-DD11570A5FD7}" type="presParOf" srcId="{002C63C4-AEE2-4928-81E1-C0372EAD2F2B}" destId="{DF4D2ED1-55CB-4829-97C4-18B0F76F483A}" srcOrd="0" destOrd="0" presId="urn:microsoft.com/office/officeart/2005/8/layout/chevron2"/>
    <dgm:cxn modelId="{29410BE5-3D9F-4278-B9FD-929D05905610}" type="presParOf" srcId="{DF4D2ED1-55CB-4829-97C4-18B0F76F483A}" destId="{6B663C91-824A-41F5-A91F-AC2D9C726D71}" srcOrd="0" destOrd="0" presId="urn:microsoft.com/office/officeart/2005/8/layout/chevron2"/>
    <dgm:cxn modelId="{0134363B-E2D4-42A7-B2C1-1D075CCDAE23}" type="presParOf" srcId="{DF4D2ED1-55CB-4829-97C4-18B0F76F483A}" destId="{E980411F-8A36-4A9F-9C0B-EF1E31388AEA}" srcOrd="1" destOrd="0" presId="urn:microsoft.com/office/officeart/2005/8/layout/chevron2"/>
    <dgm:cxn modelId="{E8CC589D-729F-4FFB-9F64-5FE178F57CF4}" type="presParOf" srcId="{002C63C4-AEE2-4928-81E1-C0372EAD2F2B}" destId="{EEB2CECD-790B-415F-A1C9-A71DA4B9D971}" srcOrd="1" destOrd="0" presId="urn:microsoft.com/office/officeart/2005/8/layout/chevron2"/>
    <dgm:cxn modelId="{41F2CF0A-CE70-4AC5-B0D7-9A9A74CA3063}" type="presParOf" srcId="{002C63C4-AEE2-4928-81E1-C0372EAD2F2B}" destId="{84FA7D6F-B38A-4F56-8929-C4422A91C783}" srcOrd="2" destOrd="0" presId="urn:microsoft.com/office/officeart/2005/8/layout/chevron2"/>
    <dgm:cxn modelId="{A9ABBE15-064A-4C3E-9575-101F645DCE0E}" type="presParOf" srcId="{84FA7D6F-B38A-4F56-8929-C4422A91C783}" destId="{004E029E-947E-4A59-83BC-00DBAC9CC39C}" srcOrd="0" destOrd="0" presId="urn:microsoft.com/office/officeart/2005/8/layout/chevron2"/>
    <dgm:cxn modelId="{042E66DD-5A8C-41FB-8269-702B354ED21C}" type="presParOf" srcId="{84FA7D6F-B38A-4F56-8929-C4422A91C783}" destId="{973F2D01-5EDA-4FBA-B4C9-1DF934B604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CA802CE-B48B-49ED-9F41-CA517543D4B9}">
      <dgm:prSet phldrT="[Text]" custT="1"/>
      <dgm:spPr/>
      <dgm:t>
        <a:bodyPr/>
        <a:lstStyle/>
        <a:p>
          <a:r>
            <a:rPr lang="en-US" sz="900" dirty="0" smtClean="0"/>
            <a:t> </a:t>
          </a:r>
          <a:endParaRPr lang="en-US" sz="900" dirty="0"/>
        </a:p>
      </dgm:t>
    </dgm:pt>
    <dgm:pt modelId="{21CBC40F-01BF-45EB-9ECC-7A4FD98D57D9}" type="parTrans" cxnId="{CDC7F987-91F0-46B5-BAFC-0048F6508C1A}">
      <dgm:prSet/>
      <dgm:spPr/>
      <dgm:t>
        <a:bodyPr/>
        <a:lstStyle/>
        <a:p>
          <a:endParaRPr lang="en-US"/>
        </a:p>
      </dgm:t>
    </dgm:pt>
    <dgm:pt modelId="{464EC972-EDAB-41C8-98F9-5E62F5BC06A3}" type="sibTrans" cxnId="{CDC7F987-91F0-46B5-BAFC-0048F6508C1A}">
      <dgm:prSet/>
      <dgm:spPr/>
      <dgm:t>
        <a:bodyPr/>
        <a:lstStyle/>
        <a:p>
          <a:endParaRPr lang="en-US"/>
        </a:p>
      </dgm:t>
    </dgm:pt>
    <dgm:pt modelId="{9DE9FF9F-56B5-410E-A401-6BC5FFFECA81}">
      <dgm:prSet phldrT="[Text]" custT="1"/>
      <dgm:spPr/>
      <dgm:t>
        <a:bodyPr/>
        <a:lstStyle/>
        <a:p>
          <a:r>
            <a:rPr lang="en-US" sz="2800" dirty="0" smtClean="0"/>
            <a:t>Dues from members.</a:t>
          </a:r>
          <a:endParaRPr lang="en-US" sz="2800" dirty="0"/>
        </a:p>
      </dgm:t>
    </dgm:pt>
    <dgm:pt modelId="{BE494F9C-CA5B-4CBC-93DE-0BB3E6065F51}" type="parTrans" cxnId="{C9D10CAB-925F-43DC-8C69-F4FC2ADC44CC}">
      <dgm:prSet/>
      <dgm:spPr/>
      <dgm:t>
        <a:bodyPr/>
        <a:lstStyle/>
        <a:p>
          <a:endParaRPr lang="en-US"/>
        </a:p>
      </dgm:t>
    </dgm:pt>
    <dgm:pt modelId="{7DCA9F8A-504C-4F81-BC1F-51B86DF8420E}" type="sibTrans" cxnId="{C9D10CAB-925F-43DC-8C69-F4FC2ADC44CC}">
      <dgm:prSet/>
      <dgm:spPr/>
      <dgm:t>
        <a:bodyPr/>
        <a:lstStyle/>
        <a:p>
          <a:endParaRPr lang="en-US"/>
        </a:p>
      </dgm:t>
    </dgm:pt>
    <dgm:pt modelId="{8C6C8E59-B961-4F01-AFA3-77B7012F5105}">
      <dgm:prSet phldrT="[Text]" custT="1"/>
      <dgm:spPr/>
      <dgm:t>
        <a:bodyPr/>
        <a:lstStyle/>
        <a:p>
          <a:r>
            <a:rPr lang="en-US" sz="2800" i="0" dirty="0" smtClean="0"/>
            <a:t>Contributions or donations.</a:t>
          </a:r>
          <a:endParaRPr lang="en-US" sz="2800" i="0" dirty="0"/>
        </a:p>
      </dgm:t>
    </dgm:pt>
    <dgm:pt modelId="{3445CF6F-74F7-478B-AF85-341C684E4A88}" type="sibTrans" cxnId="{010B1965-1E1F-4E33-A758-D6B7C191DA42}">
      <dgm:prSet/>
      <dgm:spPr/>
      <dgm:t>
        <a:bodyPr/>
        <a:lstStyle/>
        <a:p>
          <a:endParaRPr lang="en-US"/>
        </a:p>
      </dgm:t>
    </dgm:pt>
    <dgm:pt modelId="{E1670661-DFBF-43AF-823B-6F15C4C99129}" type="parTrans" cxnId="{010B1965-1E1F-4E33-A758-D6B7C191DA42}">
      <dgm:prSet/>
      <dgm:spPr/>
      <dgm:t>
        <a:bodyPr/>
        <a:lstStyle/>
        <a:p>
          <a:endParaRPr lang="en-US"/>
        </a:p>
      </dgm:t>
    </dgm:pt>
    <dgm:pt modelId="{9439C1F9-9D98-431F-A90C-431EB36CCC4A}">
      <dgm:prSet phldrT="[Text]" custT="1"/>
      <dgm:spPr/>
      <dgm:t>
        <a:bodyPr/>
        <a:lstStyle/>
        <a:p>
          <a:endParaRPr lang="en-US" sz="900" dirty="0"/>
        </a:p>
      </dgm:t>
    </dgm:pt>
    <dgm:pt modelId="{3834FBB4-D673-4CC0-A576-05A5AEF9E365}" type="sibTrans" cxnId="{E8BFAE5E-FE91-4C28-9E65-BC06F1C6EEA0}">
      <dgm:prSet/>
      <dgm:spPr/>
      <dgm:t>
        <a:bodyPr/>
        <a:lstStyle/>
        <a:p>
          <a:endParaRPr lang="en-US"/>
        </a:p>
      </dgm:t>
    </dgm:pt>
    <dgm:pt modelId="{67286D93-C9FE-4DAC-83FE-9F33DF4DA804}" type="parTrans" cxnId="{E8BFAE5E-FE91-4C28-9E65-BC06F1C6EEA0}">
      <dgm:prSet/>
      <dgm:spPr/>
      <dgm:t>
        <a:bodyPr/>
        <a:lstStyle/>
        <a:p>
          <a:endParaRPr lang="en-US"/>
        </a:p>
      </dgm:t>
    </dgm:pt>
    <dgm:pt modelId="{934DA1AB-2368-41B3-91A9-0BF719CB8874}">
      <dgm:prSet phldrT="[Text]" custT="1"/>
      <dgm:spPr/>
      <dgm:t>
        <a:bodyPr/>
        <a:lstStyle/>
        <a:p>
          <a:r>
            <a:rPr lang="en-US" sz="2800" dirty="0" smtClean="0"/>
            <a:t>.</a:t>
          </a:r>
          <a:endParaRPr lang="en-US" sz="2800" dirty="0"/>
        </a:p>
      </dgm:t>
    </dgm:pt>
    <dgm:pt modelId="{AD057A99-C0E8-4583-BF2B-1B96CB0E2542}" type="parTrans" cxnId="{6335D1CF-C29B-470E-AC31-5B8E6C5034EE}">
      <dgm:prSet/>
      <dgm:spPr/>
      <dgm:t>
        <a:bodyPr/>
        <a:lstStyle/>
        <a:p>
          <a:endParaRPr lang="en-US"/>
        </a:p>
      </dgm:t>
    </dgm:pt>
    <dgm:pt modelId="{98EF6C88-90B7-4ED1-8B67-6081191747D2}" type="sibTrans" cxnId="{6335D1CF-C29B-470E-AC31-5B8E6C5034EE}">
      <dgm:prSet/>
      <dgm:spPr/>
      <dgm:t>
        <a:bodyPr/>
        <a:lstStyle/>
        <a:p>
          <a:endParaRPr lang="en-US"/>
        </a:p>
      </dgm:t>
    </dgm:pt>
    <dgm:pt modelId="{429C04E7-E97F-4BD9-A329-B0A0CACA2401}">
      <dgm:prSet phldrT="[Text]" custT="1"/>
      <dgm:spPr/>
      <dgm:t>
        <a:bodyPr/>
        <a:lstStyle/>
        <a:p>
          <a:endParaRPr lang="en-US" sz="2800" dirty="0"/>
        </a:p>
      </dgm:t>
    </dgm:pt>
    <dgm:pt modelId="{77206E08-73F8-4809-BC33-A1C7BC660B28}" type="parTrans" cxnId="{F8FFD3BB-C605-441C-9404-BBDA65D0599B}">
      <dgm:prSet/>
      <dgm:spPr/>
      <dgm:t>
        <a:bodyPr/>
        <a:lstStyle/>
        <a:p>
          <a:endParaRPr lang="en-US"/>
        </a:p>
      </dgm:t>
    </dgm:pt>
    <dgm:pt modelId="{91212D80-1AD8-4E32-9C09-A540DC6B2008}" type="sibTrans" cxnId="{F8FFD3BB-C605-441C-9404-BBDA65D0599B}">
      <dgm:prSet/>
      <dgm:spPr/>
      <dgm:t>
        <a:bodyPr/>
        <a:lstStyle/>
        <a:p>
          <a:endParaRPr lang="en-US"/>
        </a:p>
      </dgm:t>
    </dgm:pt>
    <dgm:pt modelId="{B4505998-82BB-4382-A73C-10E43B4BFD14}">
      <dgm:prSet phldrT="[Text]" custT="1"/>
      <dgm:spPr/>
      <dgm:t>
        <a:bodyPr/>
        <a:lstStyle/>
        <a:p>
          <a:endParaRPr lang="en-US" sz="2800" dirty="0"/>
        </a:p>
      </dgm:t>
    </dgm:pt>
    <dgm:pt modelId="{9E9B65B1-56C4-42C7-BC87-C6BD22D491CB}" type="parTrans" cxnId="{D71CFA47-703E-47E6-821B-8AF4371DA528}">
      <dgm:prSet/>
      <dgm:spPr/>
      <dgm:t>
        <a:bodyPr/>
        <a:lstStyle/>
        <a:p>
          <a:endParaRPr lang="en-US"/>
        </a:p>
      </dgm:t>
    </dgm:pt>
    <dgm:pt modelId="{F35D9D28-7CB0-4F5A-904C-3AC874EFA29F}" type="sibTrans" cxnId="{D71CFA47-703E-47E6-821B-8AF4371DA528}">
      <dgm:prSet/>
      <dgm:spPr/>
      <dgm:t>
        <a:bodyPr/>
        <a:lstStyle/>
        <a:p>
          <a:endParaRPr lang="en-US"/>
        </a:p>
      </dgm:t>
    </dgm:pt>
    <dgm:pt modelId="{7B8B1E62-848E-4424-A351-74B27D1BF88A}">
      <dgm:prSet phldrT="[Text]" custT="1"/>
      <dgm:spPr/>
      <dgm:t>
        <a:bodyPr/>
        <a:lstStyle/>
        <a:p>
          <a:endParaRPr lang="en-US" sz="2800" dirty="0"/>
        </a:p>
      </dgm:t>
    </dgm:pt>
    <dgm:pt modelId="{B1CF3CEA-6452-45A2-9B80-BA2F5058ECE2}" type="parTrans" cxnId="{C291C6CE-7D63-48CA-B10A-BE8D757937A0}">
      <dgm:prSet/>
      <dgm:spPr/>
      <dgm:t>
        <a:bodyPr/>
        <a:lstStyle/>
        <a:p>
          <a:endParaRPr lang="en-US"/>
        </a:p>
      </dgm:t>
    </dgm:pt>
    <dgm:pt modelId="{F54979D5-59C1-4B09-AC78-1AA4AC9F4B91}" type="sibTrans" cxnId="{C291C6CE-7D63-48CA-B10A-BE8D757937A0}">
      <dgm:prSet/>
      <dgm:spPr/>
      <dgm:t>
        <a:bodyPr/>
        <a:lstStyle/>
        <a:p>
          <a:endParaRPr lang="en-US"/>
        </a:p>
      </dgm:t>
    </dgm:pt>
    <dgm:pt modelId="{6405925B-F6E8-489F-B639-46F31ABEC734}">
      <dgm:prSet phldrT="[Text]" custT="1"/>
      <dgm:spPr/>
      <dgm:t>
        <a:bodyPr/>
        <a:lstStyle/>
        <a:p>
          <a:r>
            <a:rPr lang="en-US" sz="2800" dirty="0" smtClean="0"/>
            <a:t>Fundraisers.</a:t>
          </a:r>
          <a:endParaRPr lang="en-US" sz="2800" dirty="0"/>
        </a:p>
      </dgm:t>
    </dgm:pt>
    <dgm:pt modelId="{EFD47048-F86B-4908-9AC4-DB67C6ACE2A8}" type="parTrans" cxnId="{FE17325A-5DEB-40A3-8BD4-5A8F2582A90C}">
      <dgm:prSet/>
      <dgm:spPr/>
      <dgm:t>
        <a:bodyPr/>
        <a:lstStyle/>
        <a:p>
          <a:endParaRPr lang="en-US"/>
        </a:p>
      </dgm:t>
    </dgm:pt>
    <dgm:pt modelId="{C091F4F8-1520-49A3-AC09-72AF443D3026}" type="sibTrans" cxnId="{FE17325A-5DEB-40A3-8BD4-5A8F2582A90C}">
      <dgm:prSet/>
      <dgm:spPr/>
      <dgm:t>
        <a:bodyPr/>
        <a:lstStyle/>
        <a:p>
          <a:endParaRPr lang="en-US"/>
        </a:p>
      </dgm:t>
    </dgm:pt>
    <dgm:pt modelId="{B7DDFAE0-A0A6-46FC-8117-F159896ADF54}">
      <dgm:prSet phldrT="[Text]" custT="1"/>
      <dgm:spPr/>
      <dgm:t>
        <a:bodyPr/>
        <a:lstStyle/>
        <a:p>
          <a:r>
            <a:rPr lang="en-US" sz="2800" i="0" dirty="0" smtClean="0"/>
            <a:t>All other sources.</a:t>
          </a:r>
          <a:endParaRPr lang="en-US" sz="2800" i="0" dirty="0"/>
        </a:p>
      </dgm:t>
    </dgm:pt>
    <dgm:pt modelId="{733F0F22-3764-4846-AE5E-C36DF08A0EB6}" type="parTrans" cxnId="{407C4C88-CC0A-4722-9883-A4B539724A9B}">
      <dgm:prSet/>
      <dgm:spPr/>
      <dgm:t>
        <a:bodyPr/>
        <a:lstStyle/>
        <a:p>
          <a:endParaRPr lang="en-US"/>
        </a:p>
      </dgm:t>
    </dgm:pt>
    <dgm:pt modelId="{AAB3F6A9-A4EE-4A53-B627-11D42C90D4FA}" type="sibTrans" cxnId="{407C4C88-CC0A-4722-9883-A4B539724A9B}">
      <dgm:prSet/>
      <dgm:spPr/>
      <dgm:t>
        <a:bodyPr/>
        <a:lstStyle/>
        <a:p>
          <a:endParaRPr lang="en-US"/>
        </a:p>
      </dgm:t>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DF4D2ED1-55CB-4829-97C4-18B0F76F483A}" type="pres">
      <dgm:prSet presAssocID="{DCA802CE-B48B-49ED-9F41-CA517543D4B9}" presName="composite" presStyleCnt="0"/>
      <dgm:spPr/>
    </dgm:pt>
    <dgm:pt modelId="{6B663C91-824A-41F5-A91F-AC2D9C726D71}" type="pres">
      <dgm:prSet presAssocID="{DCA802CE-B48B-49ED-9F41-CA517543D4B9}" presName="parentText" presStyleLbl="alignNode1" presStyleIdx="0" presStyleCnt="2" custScaleX="119452">
        <dgm:presLayoutVars>
          <dgm:chMax val="1"/>
          <dgm:bulletEnabled val="1"/>
        </dgm:presLayoutVars>
      </dgm:prSet>
      <dgm:spPr/>
      <dgm:t>
        <a:bodyPr/>
        <a:lstStyle/>
        <a:p>
          <a:endParaRPr lang="en-US"/>
        </a:p>
      </dgm:t>
    </dgm:pt>
    <dgm:pt modelId="{E980411F-8A36-4A9F-9C0B-EF1E31388AEA}" type="pres">
      <dgm:prSet presAssocID="{DCA802CE-B48B-49ED-9F41-CA517543D4B9}" presName="descendantText" presStyleLbl="alignAcc1" presStyleIdx="0" presStyleCnt="2" custScaleX="92006" custScaleY="114054" custLinFactNeighborX="-3882" custLinFactNeighborY="-405">
        <dgm:presLayoutVars>
          <dgm:bulletEnabled val="1"/>
        </dgm:presLayoutVars>
      </dgm:prSet>
      <dgm:spPr/>
      <dgm:t>
        <a:bodyPr/>
        <a:lstStyle/>
        <a:p>
          <a:endParaRPr lang="en-US"/>
        </a:p>
      </dgm:t>
    </dgm:pt>
    <dgm:pt modelId="{EEB2CECD-790B-415F-A1C9-A71DA4B9D971}" type="pres">
      <dgm:prSet presAssocID="{464EC972-EDAB-41C8-98F9-5E62F5BC06A3}" presName="sp" presStyleCnt="0"/>
      <dgm:spPr/>
    </dgm:pt>
    <dgm:pt modelId="{84FA7D6F-B38A-4F56-8929-C4422A91C783}" type="pres">
      <dgm:prSet presAssocID="{9439C1F9-9D98-431F-A90C-431EB36CCC4A}" presName="composite" presStyleCnt="0"/>
      <dgm:spPr/>
    </dgm:pt>
    <dgm:pt modelId="{004E029E-947E-4A59-83BC-00DBAC9CC39C}" type="pres">
      <dgm:prSet presAssocID="{9439C1F9-9D98-431F-A90C-431EB36CCC4A}" presName="parentText" presStyleLbl="alignNode1" presStyleIdx="1" presStyleCnt="2" custScaleX="114911">
        <dgm:presLayoutVars>
          <dgm:chMax val="1"/>
          <dgm:bulletEnabled val="1"/>
        </dgm:presLayoutVars>
      </dgm:prSet>
      <dgm:spPr/>
      <dgm:t>
        <a:bodyPr/>
        <a:lstStyle/>
        <a:p>
          <a:endParaRPr lang="en-US"/>
        </a:p>
      </dgm:t>
    </dgm:pt>
    <dgm:pt modelId="{973F2D01-5EDA-4FBA-B4C9-1DF934B60495}" type="pres">
      <dgm:prSet presAssocID="{9439C1F9-9D98-431F-A90C-431EB36CCC4A}" presName="descendantText" presStyleLbl="alignAcc1" presStyleIdx="1" presStyleCnt="2" custScaleX="91278" custScaleY="114310" custLinFactNeighborX="-2859" custLinFactNeighborY="-5719">
        <dgm:presLayoutVars>
          <dgm:bulletEnabled val="1"/>
        </dgm:presLayoutVars>
      </dgm:prSet>
      <dgm:spPr/>
      <dgm:t>
        <a:bodyPr/>
        <a:lstStyle/>
        <a:p>
          <a:endParaRPr lang="en-US"/>
        </a:p>
      </dgm:t>
    </dgm:pt>
  </dgm:ptLst>
  <dgm:cxnLst>
    <dgm:cxn modelId="{EA0B5290-A013-429F-91E9-0885F456FEC9}" type="presOf" srcId="{B7DDFAE0-A0A6-46FC-8117-F159896ADF54}" destId="{973F2D01-5EDA-4FBA-B4C9-1DF934B60495}" srcOrd="0" destOrd="1" presId="urn:microsoft.com/office/officeart/2005/8/layout/chevron2"/>
    <dgm:cxn modelId="{E8BFAE5E-FE91-4C28-9E65-BC06F1C6EEA0}" srcId="{1ED0F29A-9269-46FD-8309-A87B0738D7FD}" destId="{9439C1F9-9D98-431F-A90C-431EB36CCC4A}" srcOrd="1" destOrd="0" parTransId="{67286D93-C9FE-4DAC-83FE-9F33DF4DA804}" sibTransId="{3834FBB4-D673-4CC0-A576-05A5AEF9E365}"/>
    <dgm:cxn modelId="{AE8D08E2-7E39-4501-A08E-6CC42F2D7F76}" type="presOf" srcId="{8C6C8E59-B961-4F01-AFA3-77B7012F5105}" destId="{973F2D01-5EDA-4FBA-B4C9-1DF934B60495}" srcOrd="0" destOrd="0" presId="urn:microsoft.com/office/officeart/2005/8/layout/chevron2"/>
    <dgm:cxn modelId="{BCD4D469-1933-4328-9FFE-52B48B5A7143}" type="presOf" srcId="{DCA802CE-B48B-49ED-9F41-CA517543D4B9}" destId="{6B663C91-824A-41F5-A91F-AC2D9C726D71}" srcOrd="0" destOrd="0" presId="urn:microsoft.com/office/officeart/2005/8/layout/chevron2"/>
    <dgm:cxn modelId="{B1065073-9F60-44F0-B7D4-2E3ED74D1B9D}" type="presOf" srcId="{429C04E7-E97F-4BD9-A329-B0A0CACA2401}" destId="{E980411F-8A36-4A9F-9C0B-EF1E31388AEA}" srcOrd="0" destOrd="4" presId="urn:microsoft.com/office/officeart/2005/8/layout/chevron2"/>
    <dgm:cxn modelId="{1B89E1E9-7402-47EE-BF30-1A0BC10CF771}" type="presOf" srcId="{1ED0F29A-9269-46FD-8309-A87B0738D7FD}" destId="{002C63C4-AEE2-4928-81E1-C0372EAD2F2B}" srcOrd="0" destOrd="0" presId="urn:microsoft.com/office/officeart/2005/8/layout/chevron2"/>
    <dgm:cxn modelId="{F8FFD3BB-C605-441C-9404-BBDA65D0599B}" srcId="{DCA802CE-B48B-49ED-9F41-CA517543D4B9}" destId="{429C04E7-E97F-4BD9-A329-B0A0CACA2401}" srcOrd="4" destOrd="0" parTransId="{77206E08-73F8-4809-BC33-A1C7BC660B28}" sibTransId="{91212D80-1AD8-4E32-9C09-A540DC6B2008}"/>
    <dgm:cxn modelId="{978B8F3B-7CEB-4FC7-86CD-F517ECB4B0E7}" type="presOf" srcId="{B4505998-82BB-4382-A73C-10E43B4BFD14}" destId="{E980411F-8A36-4A9F-9C0B-EF1E31388AEA}" srcOrd="0" destOrd="0" presId="urn:microsoft.com/office/officeart/2005/8/layout/chevron2"/>
    <dgm:cxn modelId="{FF60742A-0F6A-48C7-984B-15226CC853F0}" type="presOf" srcId="{9439C1F9-9D98-431F-A90C-431EB36CCC4A}" destId="{004E029E-947E-4A59-83BC-00DBAC9CC39C}" srcOrd="0" destOrd="0" presId="urn:microsoft.com/office/officeart/2005/8/layout/chevron2"/>
    <dgm:cxn modelId="{D71CFA47-703E-47E6-821B-8AF4371DA528}" srcId="{DCA802CE-B48B-49ED-9F41-CA517543D4B9}" destId="{B4505998-82BB-4382-A73C-10E43B4BFD14}" srcOrd="0" destOrd="0" parTransId="{9E9B65B1-56C4-42C7-BC87-C6BD22D491CB}" sibTransId="{F35D9D28-7CB0-4F5A-904C-3AC874EFA29F}"/>
    <dgm:cxn modelId="{C291C6CE-7D63-48CA-B10A-BE8D757937A0}" srcId="{DCA802CE-B48B-49ED-9F41-CA517543D4B9}" destId="{7B8B1E62-848E-4424-A351-74B27D1BF88A}" srcOrd="1" destOrd="0" parTransId="{B1CF3CEA-6452-45A2-9B80-BA2F5058ECE2}" sibTransId="{F54979D5-59C1-4B09-AC78-1AA4AC9F4B91}"/>
    <dgm:cxn modelId="{ED370508-26A4-4771-890C-64E8AB0A1216}" type="presOf" srcId="{6405925B-F6E8-489F-B639-46F31ABEC734}" destId="{E980411F-8A36-4A9F-9C0B-EF1E31388AEA}" srcOrd="0" destOrd="3" presId="urn:microsoft.com/office/officeart/2005/8/layout/chevron2"/>
    <dgm:cxn modelId="{FE17325A-5DEB-40A3-8BD4-5A8F2582A90C}" srcId="{DCA802CE-B48B-49ED-9F41-CA517543D4B9}" destId="{6405925B-F6E8-489F-B639-46F31ABEC734}" srcOrd="3" destOrd="0" parTransId="{EFD47048-F86B-4908-9AC4-DB67C6ACE2A8}" sibTransId="{C091F4F8-1520-49A3-AC09-72AF443D3026}"/>
    <dgm:cxn modelId="{CDC7F987-91F0-46B5-BAFC-0048F6508C1A}" srcId="{1ED0F29A-9269-46FD-8309-A87B0738D7FD}" destId="{DCA802CE-B48B-49ED-9F41-CA517543D4B9}" srcOrd="0" destOrd="0" parTransId="{21CBC40F-01BF-45EB-9ECC-7A4FD98D57D9}" sibTransId="{464EC972-EDAB-41C8-98F9-5E62F5BC06A3}"/>
    <dgm:cxn modelId="{6335D1CF-C29B-470E-AC31-5B8E6C5034EE}" srcId="{DCA802CE-B48B-49ED-9F41-CA517543D4B9}" destId="{934DA1AB-2368-41B3-91A9-0BF719CB8874}" srcOrd="5" destOrd="0" parTransId="{AD057A99-C0E8-4583-BF2B-1B96CB0E2542}" sibTransId="{98EF6C88-90B7-4ED1-8B67-6081191747D2}"/>
    <dgm:cxn modelId="{010B1965-1E1F-4E33-A758-D6B7C191DA42}" srcId="{9439C1F9-9D98-431F-A90C-431EB36CCC4A}" destId="{8C6C8E59-B961-4F01-AFA3-77B7012F5105}" srcOrd="0" destOrd="0" parTransId="{E1670661-DFBF-43AF-823B-6F15C4C99129}" sibTransId="{3445CF6F-74F7-478B-AF85-341C684E4A88}"/>
    <dgm:cxn modelId="{53C4CF00-48D6-4951-8661-67300D3098B1}" type="presOf" srcId="{934DA1AB-2368-41B3-91A9-0BF719CB8874}" destId="{E980411F-8A36-4A9F-9C0B-EF1E31388AEA}" srcOrd="0" destOrd="5" presId="urn:microsoft.com/office/officeart/2005/8/layout/chevron2"/>
    <dgm:cxn modelId="{03B8C6EC-92D6-4F16-B5BB-9B5B8ABFA8AF}" type="presOf" srcId="{7B8B1E62-848E-4424-A351-74B27D1BF88A}" destId="{E980411F-8A36-4A9F-9C0B-EF1E31388AEA}" srcOrd="0" destOrd="1" presId="urn:microsoft.com/office/officeart/2005/8/layout/chevron2"/>
    <dgm:cxn modelId="{407C4C88-CC0A-4722-9883-A4B539724A9B}" srcId="{9439C1F9-9D98-431F-A90C-431EB36CCC4A}" destId="{B7DDFAE0-A0A6-46FC-8117-F159896ADF54}" srcOrd="1" destOrd="0" parTransId="{733F0F22-3764-4846-AE5E-C36DF08A0EB6}" sibTransId="{AAB3F6A9-A4EE-4A53-B627-11D42C90D4FA}"/>
    <dgm:cxn modelId="{C9D10CAB-925F-43DC-8C69-F4FC2ADC44CC}" srcId="{DCA802CE-B48B-49ED-9F41-CA517543D4B9}" destId="{9DE9FF9F-56B5-410E-A401-6BC5FFFECA81}" srcOrd="2" destOrd="0" parTransId="{BE494F9C-CA5B-4CBC-93DE-0BB3E6065F51}" sibTransId="{7DCA9F8A-504C-4F81-BC1F-51B86DF8420E}"/>
    <dgm:cxn modelId="{B3573855-E0D6-437B-81EB-51933840A29F}" type="presOf" srcId="{9DE9FF9F-56B5-410E-A401-6BC5FFFECA81}" destId="{E980411F-8A36-4A9F-9C0B-EF1E31388AEA}" srcOrd="0" destOrd="2" presId="urn:microsoft.com/office/officeart/2005/8/layout/chevron2"/>
    <dgm:cxn modelId="{5683542B-1ACA-45C0-9A42-E752EDA3929E}" type="presParOf" srcId="{002C63C4-AEE2-4928-81E1-C0372EAD2F2B}" destId="{DF4D2ED1-55CB-4829-97C4-18B0F76F483A}" srcOrd="0" destOrd="0" presId="urn:microsoft.com/office/officeart/2005/8/layout/chevron2"/>
    <dgm:cxn modelId="{45ED1D77-81E3-420F-8060-60265CD1A22D}" type="presParOf" srcId="{DF4D2ED1-55CB-4829-97C4-18B0F76F483A}" destId="{6B663C91-824A-41F5-A91F-AC2D9C726D71}" srcOrd="0" destOrd="0" presId="urn:microsoft.com/office/officeart/2005/8/layout/chevron2"/>
    <dgm:cxn modelId="{3CFC1EAD-375B-44B5-ADA5-7FD3780CF529}" type="presParOf" srcId="{DF4D2ED1-55CB-4829-97C4-18B0F76F483A}" destId="{E980411F-8A36-4A9F-9C0B-EF1E31388AEA}" srcOrd="1" destOrd="0" presId="urn:microsoft.com/office/officeart/2005/8/layout/chevron2"/>
    <dgm:cxn modelId="{0AC7BA04-EB74-4563-AC72-28366392CC83}" type="presParOf" srcId="{002C63C4-AEE2-4928-81E1-C0372EAD2F2B}" destId="{EEB2CECD-790B-415F-A1C9-A71DA4B9D971}" srcOrd="1" destOrd="0" presId="urn:microsoft.com/office/officeart/2005/8/layout/chevron2"/>
    <dgm:cxn modelId="{4F0AAAF1-4C8F-47E8-BC5B-2FE2CAE12179}" type="presParOf" srcId="{002C63C4-AEE2-4928-81E1-C0372EAD2F2B}" destId="{84FA7D6F-B38A-4F56-8929-C4422A91C783}" srcOrd="2" destOrd="0" presId="urn:microsoft.com/office/officeart/2005/8/layout/chevron2"/>
    <dgm:cxn modelId="{9F9DFC9D-1BEB-4BE9-BD47-CB3DA5AE9ED3}" type="presParOf" srcId="{84FA7D6F-B38A-4F56-8929-C4422A91C783}" destId="{004E029E-947E-4A59-83BC-00DBAC9CC39C}" srcOrd="0" destOrd="0" presId="urn:microsoft.com/office/officeart/2005/8/layout/chevron2"/>
    <dgm:cxn modelId="{D1344C2E-A411-40FC-AF85-D376D8A94096}" type="presParOf" srcId="{84FA7D6F-B38A-4F56-8929-C4422A91C783}" destId="{973F2D01-5EDA-4FBA-B4C9-1DF934B604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en-US"/>
        </a:p>
      </dgm:t>
    </dgm:pt>
    <dgm:pt modelId="{DCA802CE-B48B-49ED-9F41-CA517543D4B9}">
      <dgm:prSet phldrT="[Text]" custT="1"/>
      <dgm:spPr/>
      <dgm:t>
        <a:bodyPr/>
        <a:lstStyle/>
        <a:p>
          <a:r>
            <a:rPr lang="en-US" sz="900" dirty="0" smtClean="0"/>
            <a:t> </a:t>
          </a:r>
          <a:endParaRPr lang="en-US" sz="900" dirty="0"/>
        </a:p>
      </dgm:t>
    </dgm:pt>
    <dgm:pt modelId="{21CBC40F-01BF-45EB-9ECC-7A4FD98D57D9}" type="parTrans" cxnId="{CDC7F987-91F0-46B5-BAFC-0048F6508C1A}">
      <dgm:prSet/>
      <dgm:spPr/>
      <dgm:t>
        <a:bodyPr/>
        <a:lstStyle/>
        <a:p>
          <a:endParaRPr lang="en-US"/>
        </a:p>
      </dgm:t>
    </dgm:pt>
    <dgm:pt modelId="{464EC972-EDAB-41C8-98F9-5E62F5BC06A3}" type="sibTrans" cxnId="{CDC7F987-91F0-46B5-BAFC-0048F6508C1A}">
      <dgm:prSet/>
      <dgm:spPr/>
      <dgm:t>
        <a:bodyPr/>
        <a:lstStyle/>
        <a:p>
          <a:endParaRPr lang="en-US"/>
        </a:p>
      </dgm:t>
    </dgm:pt>
    <dgm:pt modelId="{75CC1B8D-0EBF-4E3E-A371-4CCDFDDC3B84}">
      <dgm:prSet phldrT="[Text]" custT="1"/>
      <dgm:spPr/>
      <dgm:t>
        <a:bodyPr/>
        <a:lstStyle/>
        <a:p>
          <a:endParaRPr lang="en-US" sz="900" dirty="0"/>
        </a:p>
      </dgm:t>
    </dgm:pt>
    <dgm:pt modelId="{4EF7EE99-5E31-42B3-B91C-098A99A0FA1C}" type="parTrans" cxnId="{B81AC4F0-F87F-4339-B18E-B2E82A76E9AA}">
      <dgm:prSet/>
      <dgm:spPr/>
      <dgm:t>
        <a:bodyPr/>
        <a:lstStyle/>
        <a:p>
          <a:endParaRPr lang="en-US"/>
        </a:p>
      </dgm:t>
    </dgm:pt>
    <dgm:pt modelId="{7E3BD1D5-2FBC-460C-B1E2-BE4EBB1FE31F}" type="sibTrans" cxnId="{B81AC4F0-F87F-4339-B18E-B2E82A76E9AA}">
      <dgm:prSet/>
      <dgm:spPr/>
      <dgm:t>
        <a:bodyPr/>
        <a:lstStyle/>
        <a:p>
          <a:endParaRPr lang="en-US"/>
        </a:p>
      </dgm:t>
    </dgm:pt>
    <dgm:pt modelId="{86E108D8-91E7-438D-8275-8BA99FCDEDF3}">
      <dgm:prSet custT="1"/>
      <dgm:spPr/>
      <dgm:t>
        <a:bodyPr/>
        <a:lstStyle/>
        <a:p>
          <a:r>
            <a:rPr lang="en-US" sz="2800" dirty="0" smtClean="0"/>
            <a:t>Age</a:t>
          </a:r>
          <a:endParaRPr lang="en-US" sz="2800" dirty="0"/>
        </a:p>
      </dgm:t>
    </dgm:pt>
    <dgm:pt modelId="{D9661445-52FB-454C-84FD-A90686F18DEF}" type="parTrans" cxnId="{7F314DCE-F470-43FB-A100-964EE819D630}">
      <dgm:prSet/>
      <dgm:spPr/>
      <dgm:t>
        <a:bodyPr/>
        <a:lstStyle/>
        <a:p>
          <a:endParaRPr lang="en-US"/>
        </a:p>
      </dgm:t>
    </dgm:pt>
    <dgm:pt modelId="{1116225C-08A9-4706-8C89-4E50B43926E8}" type="sibTrans" cxnId="{7F314DCE-F470-43FB-A100-964EE819D630}">
      <dgm:prSet/>
      <dgm:spPr/>
      <dgm:t>
        <a:bodyPr/>
        <a:lstStyle/>
        <a:p>
          <a:endParaRPr lang="en-US"/>
        </a:p>
      </dgm:t>
    </dgm:pt>
    <dgm:pt modelId="{A51CAD31-D4B1-4994-97DF-43B5F5DEE782}">
      <dgm:prSet/>
      <dgm:spPr/>
      <dgm:t>
        <a:bodyPr tIns="0" bIns="274320" anchor="ctr"/>
        <a:lstStyle/>
        <a:p>
          <a:endParaRPr lang="en-US" sz="1400" dirty="0"/>
        </a:p>
      </dgm:t>
    </dgm:pt>
    <dgm:pt modelId="{A74B9B40-A565-47EE-B96F-DC15DF6D3725}" type="parTrans" cxnId="{5E768CE5-108D-4D02-B94F-DB0CB588AA8F}">
      <dgm:prSet/>
      <dgm:spPr/>
      <dgm:t>
        <a:bodyPr/>
        <a:lstStyle/>
        <a:p>
          <a:endParaRPr lang="en-US"/>
        </a:p>
      </dgm:t>
    </dgm:pt>
    <dgm:pt modelId="{9FCB7EED-004F-45F7-9E0F-F14BC0C73922}" type="sibTrans" cxnId="{5E768CE5-108D-4D02-B94F-DB0CB588AA8F}">
      <dgm:prSet/>
      <dgm:spPr/>
      <dgm:t>
        <a:bodyPr/>
        <a:lstStyle/>
        <a:p>
          <a:endParaRPr lang="en-US"/>
        </a:p>
      </dgm:t>
    </dgm:pt>
    <dgm:pt modelId="{CD3ACA09-1F24-4798-8B17-4F87A63FB02C}">
      <dgm:prSet phldrT="[Text]" custT="1"/>
      <dgm:spPr/>
      <dgm:t>
        <a:bodyPr/>
        <a:lstStyle/>
        <a:p>
          <a:endParaRPr lang="en-US" sz="900" dirty="0"/>
        </a:p>
      </dgm:t>
    </dgm:pt>
    <dgm:pt modelId="{BBEDAE58-A094-4532-BC26-BB5B8C0EC2BB}" type="parTrans" cxnId="{4B538CD1-C637-455B-916C-C262A917F5FB}">
      <dgm:prSet/>
      <dgm:spPr/>
      <dgm:t>
        <a:bodyPr/>
        <a:lstStyle/>
        <a:p>
          <a:endParaRPr lang="en-US"/>
        </a:p>
      </dgm:t>
    </dgm:pt>
    <dgm:pt modelId="{92C1DB22-504A-425C-B0E2-B68965EDD6AD}" type="sibTrans" cxnId="{4B538CD1-C637-455B-916C-C262A917F5FB}">
      <dgm:prSet/>
      <dgm:spPr/>
      <dgm:t>
        <a:bodyPr/>
        <a:lstStyle/>
        <a:p>
          <a:endParaRPr lang="en-US"/>
        </a:p>
      </dgm:t>
    </dgm:pt>
    <dgm:pt modelId="{B5DD938E-248E-44F4-9E06-5FF4A9130E0C}">
      <dgm:prSet custT="1"/>
      <dgm:spPr/>
      <dgm:t>
        <a:bodyPr/>
        <a:lstStyle/>
        <a:p>
          <a:r>
            <a:rPr lang="en-US" sz="2800" dirty="0" smtClean="0"/>
            <a:t>Residence address</a:t>
          </a:r>
          <a:endParaRPr lang="en-US" sz="2800" dirty="0"/>
        </a:p>
      </dgm:t>
    </dgm:pt>
    <dgm:pt modelId="{8ECFB914-7E59-42C3-AAB9-AB328380BA60}" type="parTrans" cxnId="{20B3E4B1-A36A-4125-AEC5-1C6B770E00DC}">
      <dgm:prSet/>
      <dgm:spPr/>
      <dgm:t>
        <a:bodyPr/>
        <a:lstStyle/>
        <a:p>
          <a:endParaRPr lang="en-US"/>
        </a:p>
      </dgm:t>
    </dgm:pt>
    <dgm:pt modelId="{6D95E401-B77C-47BF-B7D2-3AEF69994732}" type="sibTrans" cxnId="{20B3E4B1-A36A-4125-AEC5-1C6B770E00DC}">
      <dgm:prSet/>
      <dgm:spPr/>
      <dgm:t>
        <a:bodyPr/>
        <a:lstStyle/>
        <a:p>
          <a:endParaRPr lang="en-US"/>
        </a:p>
      </dgm:t>
    </dgm:pt>
    <dgm:pt modelId="{FF6BA2DF-9DCC-4089-888E-5F8055AB4590}">
      <dgm:prSet phldrT="[Text]" custT="1"/>
      <dgm:spPr/>
      <dgm:t>
        <a:bodyPr/>
        <a:lstStyle/>
        <a:p>
          <a:endParaRPr lang="en-US" sz="900" dirty="0"/>
        </a:p>
      </dgm:t>
    </dgm:pt>
    <dgm:pt modelId="{92399D90-5C8E-4F93-8144-882165859A86}" type="parTrans" cxnId="{932A0D50-937D-4E26-8D78-94017B1FC1AE}">
      <dgm:prSet/>
      <dgm:spPr/>
      <dgm:t>
        <a:bodyPr/>
        <a:lstStyle/>
        <a:p>
          <a:endParaRPr lang="en-US"/>
        </a:p>
      </dgm:t>
    </dgm:pt>
    <dgm:pt modelId="{98FBF134-F819-41E6-B643-2BDBAA057871}" type="sibTrans" cxnId="{932A0D50-937D-4E26-8D78-94017B1FC1AE}">
      <dgm:prSet/>
      <dgm:spPr/>
      <dgm:t>
        <a:bodyPr/>
        <a:lstStyle/>
        <a:p>
          <a:endParaRPr lang="en-US"/>
        </a:p>
      </dgm:t>
    </dgm:pt>
    <dgm:pt modelId="{FCF817AE-6382-4E90-9FC8-47C993F2E93B}">
      <dgm:prSet custT="1"/>
      <dgm:spPr/>
      <dgm:t>
        <a:bodyPr/>
        <a:lstStyle/>
        <a:p>
          <a:r>
            <a:rPr lang="en-US" sz="2800" dirty="0" smtClean="0"/>
            <a:t>Dates of exemplification</a:t>
          </a:r>
          <a:endParaRPr lang="en-US" sz="2800" dirty="0"/>
        </a:p>
      </dgm:t>
    </dgm:pt>
    <dgm:pt modelId="{21AE10C2-BA95-41E9-87EA-39E216D9DB9C}" type="parTrans" cxnId="{56ADE268-B12D-4E74-9E25-52E48CEA6EF7}">
      <dgm:prSet/>
      <dgm:spPr/>
      <dgm:t>
        <a:bodyPr/>
        <a:lstStyle/>
        <a:p>
          <a:endParaRPr lang="en-US"/>
        </a:p>
      </dgm:t>
    </dgm:pt>
    <dgm:pt modelId="{EBBD7937-C26A-485C-8504-E06335983927}" type="sibTrans" cxnId="{56ADE268-B12D-4E74-9E25-52E48CEA6EF7}">
      <dgm:prSet/>
      <dgm:spPr/>
      <dgm:t>
        <a:bodyPr/>
        <a:lstStyle/>
        <a:p>
          <a:endParaRPr lang="en-US"/>
        </a:p>
      </dgm:t>
    </dgm:pt>
    <dgm:pt modelId="{0A88CDEB-6708-4F8C-BAB5-048091E1DFC2}">
      <dgm:prSet custT="1"/>
      <dgm:spPr/>
      <dgm:t>
        <a:bodyPr/>
        <a:lstStyle/>
        <a:p>
          <a:r>
            <a:rPr lang="en-US" sz="2800" dirty="0" smtClean="0"/>
            <a:t>Record of fourth degree members</a:t>
          </a:r>
          <a:endParaRPr lang="en-US" sz="2800" dirty="0"/>
        </a:p>
      </dgm:t>
    </dgm:pt>
    <dgm:pt modelId="{FC3EF3E6-F729-4803-9F11-2B22C288B2B7}" type="parTrans" cxnId="{237FFA12-8F11-4ABE-90FA-B029C9CC6BCE}">
      <dgm:prSet/>
      <dgm:spPr/>
      <dgm:t>
        <a:bodyPr/>
        <a:lstStyle/>
        <a:p>
          <a:endParaRPr lang="en-US"/>
        </a:p>
      </dgm:t>
    </dgm:pt>
    <dgm:pt modelId="{3C940313-4904-4C13-96D8-262F661EF582}" type="sibTrans" cxnId="{237FFA12-8F11-4ABE-90FA-B029C9CC6BCE}">
      <dgm:prSet/>
      <dgm:spPr/>
      <dgm:t>
        <a:bodyPr/>
        <a:lstStyle/>
        <a:p>
          <a:endParaRPr lang="en-US"/>
        </a:p>
      </dgm:t>
    </dgm:pt>
    <dgm:pt modelId="{0B2A970C-C9FA-4B7F-9A46-EC8BB2F629CC}">
      <dgm:prSet phldrT="[Text]" custT="1"/>
      <dgm:spPr/>
      <dgm:t>
        <a:bodyPr/>
        <a:lstStyle/>
        <a:p>
          <a:endParaRPr lang="en-US" sz="900" dirty="0"/>
        </a:p>
      </dgm:t>
    </dgm:pt>
    <dgm:pt modelId="{F836DD67-D57B-4C1C-8648-00C6E715221E}" type="sibTrans" cxnId="{F84AEA24-48E9-49F2-A9CB-E2F4419582EA}">
      <dgm:prSet/>
      <dgm:spPr/>
      <dgm:t>
        <a:bodyPr/>
        <a:lstStyle/>
        <a:p>
          <a:endParaRPr lang="en-US"/>
        </a:p>
      </dgm:t>
    </dgm:pt>
    <dgm:pt modelId="{9A71B904-F33E-4ACC-9CF0-9E588BD5C518}" type="parTrans" cxnId="{F84AEA24-48E9-49F2-A9CB-E2F4419582EA}">
      <dgm:prSet/>
      <dgm:spPr/>
      <dgm:t>
        <a:bodyPr/>
        <a:lstStyle/>
        <a:p>
          <a:endParaRPr lang="en-US"/>
        </a:p>
      </dgm:t>
    </dgm:pt>
    <dgm:pt modelId="{FEA82B8E-A351-490C-8972-BD2870FF108D}">
      <dgm:prSet custT="1"/>
      <dgm:spPr/>
      <dgm:t>
        <a:bodyPr tIns="0" bIns="274320" anchor="ctr"/>
        <a:lstStyle/>
        <a:p>
          <a:r>
            <a:rPr lang="en-US" sz="2800" dirty="0" smtClean="0"/>
            <a:t>Occupation</a:t>
          </a:r>
          <a:endParaRPr lang="en-US" sz="2800" dirty="0"/>
        </a:p>
      </dgm:t>
    </dgm:pt>
    <dgm:pt modelId="{AF23250D-BA48-4D63-B35B-024ADFD4DC69}" type="sibTrans" cxnId="{31F3E614-C4B6-4100-9E5F-FC745ED33B44}">
      <dgm:prSet/>
      <dgm:spPr/>
      <dgm:t>
        <a:bodyPr/>
        <a:lstStyle/>
        <a:p>
          <a:endParaRPr lang="en-US"/>
        </a:p>
      </dgm:t>
    </dgm:pt>
    <dgm:pt modelId="{B362B60D-B6D6-41C8-A5A5-0E73C5C51599}" type="parTrans" cxnId="{31F3E614-C4B6-4100-9E5F-FC745ED33B44}">
      <dgm:prSet/>
      <dgm:spPr/>
      <dgm:t>
        <a:bodyPr/>
        <a:lstStyle/>
        <a:p>
          <a:endParaRPr lang="en-US"/>
        </a:p>
      </dgm:t>
    </dgm:pt>
    <dgm:pt modelId="{1705B5D8-140E-46DB-8F88-CB289F6A412D}">
      <dgm:prSet custT="1"/>
      <dgm:spPr/>
      <dgm:t>
        <a:bodyPr tIns="0" bIns="274320" anchor="ctr"/>
        <a:lstStyle/>
        <a:p>
          <a:endParaRPr lang="en-US" sz="2800" dirty="0"/>
        </a:p>
      </dgm:t>
    </dgm:pt>
    <dgm:pt modelId="{23B23D65-8F5B-4C2A-A585-66EA603D087D}" type="parTrans" cxnId="{16C1A3CE-161D-43EC-8B2C-A91F3CE5A4D8}">
      <dgm:prSet/>
      <dgm:spPr/>
      <dgm:t>
        <a:bodyPr/>
        <a:lstStyle/>
        <a:p>
          <a:endParaRPr lang="en-US"/>
        </a:p>
      </dgm:t>
    </dgm:pt>
    <dgm:pt modelId="{6AC2907D-EA4E-42C7-B95F-84C52D80939F}" type="sibTrans" cxnId="{16C1A3CE-161D-43EC-8B2C-A91F3CE5A4D8}">
      <dgm:prSet/>
      <dgm:spPr/>
      <dgm:t>
        <a:bodyPr/>
        <a:lstStyle/>
        <a:p>
          <a:endParaRPr lang="en-US"/>
        </a:p>
      </dgm:t>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DF4D2ED1-55CB-4829-97C4-18B0F76F483A}" type="pres">
      <dgm:prSet presAssocID="{DCA802CE-B48B-49ED-9F41-CA517543D4B9}" presName="composite" presStyleCnt="0"/>
      <dgm:spPr/>
      <dgm:t>
        <a:bodyPr/>
        <a:lstStyle/>
        <a:p>
          <a:endParaRPr lang="en-US"/>
        </a:p>
      </dgm:t>
    </dgm:pt>
    <dgm:pt modelId="{6B663C91-824A-41F5-A91F-AC2D9C726D71}" type="pres">
      <dgm:prSet presAssocID="{DCA802CE-B48B-49ED-9F41-CA517543D4B9}" presName="parentText" presStyleLbl="alignNode1" presStyleIdx="0" presStyleCnt="5" custScaleX="107808" custLinFactNeighborX="-14727" custLinFactNeighborY="-7140">
        <dgm:presLayoutVars>
          <dgm:chMax val="1"/>
          <dgm:bulletEnabled val="1"/>
        </dgm:presLayoutVars>
      </dgm:prSet>
      <dgm:spPr/>
      <dgm:t>
        <a:bodyPr/>
        <a:lstStyle/>
        <a:p>
          <a:endParaRPr lang="en-US"/>
        </a:p>
      </dgm:t>
    </dgm:pt>
    <dgm:pt modelId="{E980411F-8A36-4A9F-9C0B-EF1E31388AEA}" type="pres">
      <dgm:prSet presAssocID="{DCA802CE-B48B-49ED-9F41-CA517543D4B9}" presName="descendantText" presStyleLbl="alignAcc1" presStyleIdx="0" presStyleCnt="5" custScaleX="99291" custScaleY="114054" custLinFactNeighborX="-417" custLinFactNeighborY="-3958">
        <dgm:presLayoutVars>
          <dgm:bulletEnabled val="1"/>
        </dgm:presLayoutVars>
      </dgm:prSet>
      <dgm:spPr/>
      <dgm:t>
        <a:bodyPr/>
        <a:lstStyle/>
        <a:p>
          <a:endParaRPr lang="en-US"/>
        </a:p>
      </dgm:t>
    </dgm:pt>
    <dgm:pt modelId="{EEB2CECD-790B-415F-A1C9-A71DA4B9D971}" type="pres">
      <dgm:prSet presAssocID="{464EC972-EDAB-41C8-98F9-5E62F5BC06A3}" presName="sp" presStyleCnt="0"/>
      <dgm:spPr/>
      <dgm:t>
        <a:bodyPr/>
        <a:lstStyle/>
        <a:p>
          <a:endParaRPr lang="en-US"/>
        </a:p>
      </dgm:t>
    </dgm:pt>
    <dgm:pt modelId="{3CC9088E-D071-43F5-9AB0-5D3251C0FB03}" type="pres">
      <dgm:prSet presAssocID="{75CC1B8D-0EBF-4E3E-A371-4CCDFDDC3B84}" presName="composite" presStyleCnt="0"/>
      <dgm:spPr/>
      <dgm:t>
        <a:bodyPr/>
        <a:lstStyle/>
        <a:p>
          <a:endParaRPr lang="en-US"/>
        </a:p>
      </dgm:t>
    </dgm:pt>
    <dgm:pt modelId="{3FEB0341-3FE6-4571-97A9-CE5005FF0E9D}" type="pres">
      <dgm:prSet presAssocID="{75CC1B8D-0EBF-4E3E-A371-4CCDFDDC3B84}" presName="parentText" presStyleLbl="alignNode1" presStyleIdx="1" presStyleCnt="5" custScaleX="95092" custScaleY="90252" custLinFactNeighborX="-21954" custLinFactNeighborY="-6616">
        <dgm:presLayoutVars>
          <dgm:chMax val="1"/>
          <dgm:bulletEnabled val="1"/>
        </dgm:presLayoutVars>
      </dgm:prSet>
      <dgm:spPr/>
      <dgm:t>
        <a:bodyPr/>
        <a:lstStyle/>
        <a:p>
          <a:endParaRPr lang="en-US"/>
        </a:p>
      </dgm:t>
    </dgm:pt>
    <dgm:pt modelId="{DFEB584B-C707-4B98-939C-48CBDDD22F35}" type="pres">
      <dgm:prSet presAssocID="{75CC1B8D-0EBF-4E3E-A371-4CCDFDDC3B84}" presName="descendantText" presStyleLbl="alignAcc1" presStyleIdx="1" presStyleCnt="5">
        <dgm:presLayoutVars>
          <dgm:bulletEnabled val="1"/>
        </dgm:presLayoutVars>
      </dgm:prSet>
      <dgm:spPr/>
      <dgm:t>
        <a:bodyPr/>
        <a:lstStyle/>
        <a:p>
          <a:endParaRPr lang="en-US"/>
        </a:p>
      </dgm:t>
    </dgm:pt>
    <dgm:pt modelId="{03ECDD45-6355-405A-B507-030A86F8ADE9}" type="pres">
      <dgm:prSet presAssocID="{7E3BD1D5-2FBC-460C-B1E2-BE4EBB1FE31F}" presName="sp" presStyleCnt="0"/>
      <dgm:spPr/>
      <dgm:t>
        <a:bodyPr/>
        <a:lstStyle/>
        <a:p>
          <a:endParaRPr lang="en-US"/>
        </a:p>
      </dgm:t>
    </dgm:pt>
    <dgm:pt modelId="{D5F9CBA3-F7D2-4E09-9711-2C782A8C56BE}" type="pres">
      <dgm:prSet presAssocID="{CD3ACA09-1F24-4798-8B17-4F87A63FB02C}" presName="composite" presStyleCnt="0"/>
      <dgm:spPr/>
      <dgm:t>
        <a:bodyPr/>
        <a:lstStyle/>
        <a:p>
          <a:endParaRPr lang="en-US"/>
        </a:p>
      </dgm:t>
    </dgm:pt>
    <dgm:pt modelId="{6B18CF51-7514-4FB6-8350-20B87C0519A4}" type="pres">
      <dgm:prSet presAssocID="{CD3ACA09-1F24-4798-8B17-4F87A63FB02C}" presName="parentText" presStyleLbl="alignNode1" presStyleIdx="2" presStyleCnt="5" custScaleY="108720">
        <dgm:presLayoutVars>
          <dgm:chMax val="1"/>
          <dgm:bulletEnabled val="1"/>
        </dgm:presLayoutVars>
      </dgm:prSet>
      <dgm:spPr/>
      <dgm:t>
        <a:bodyPr/>
        <a:lstStyle/>
        <a:p>
          <a:endParaRPr lang="en-US"/>
        </a:p>
      </dgm:t>
    </dgm:pt>
    <dgm:pt modelId="{DF6EF0D6-FF29-4109-9BF4-CFFF3A376C24}" type="pres">
      <dgm:prSet presAssocID="{CD3ACA09-1F24-4798-8B17-4F87A63FB02C}" presName="descendantText" presStyleLbl="alignAcc1" presStyleIdx="2" presStyleCnt="5" custLinFactNeighborX="-144" custLinFactNeighborY="6001">
        <dgm:presLayoutVars>
          <dgm:bulletEnabled val="1"/>
        </dgm:presLayoutVars>
      </dgm:prSet>
      <dgm:spPr/>
      <dgm:t>
        <a:bodyPr/>
        <a:lstStyle/>
        <a:p>
          <a:endParaRPr lang="en-US"/>
        </a:p>
      </dgm:t>
    </dgm:pt>
    <dgm:pt modelId="{A6F8B9ED-8C56-4B61-B5C1-FE555C4AF021}" type="pres">
      <dgm:prSet presAssocID="{92C1DB22-504A-425C-B0E2-B68965EDD6AD}" presName="sp" presStyleCnt="0"/>
      <dgm:spPr/>
      <dgm:t>
        <a:bodyPr/>
        <a:lstStyle/>
        <a:p>
          <a:endParaRPr lang="en-US"/>
        </a:p>
      </dgm:t>
    </dgm:pt>
    <dgm:pt modelId="{9AC1B211-2A6E-416B-9584-5250E33192A6}" type="pres">
      <dgm:prSet presAssocID="{FF6BA2DF-9DCC-4089-888E-5F8055AB4590}" presName="composite" presStyleCnt="0"/>
      <dgm:spPr/>
      <dgm:t>
        <a:bodyPr/>
        <a:lstStyle/>
        <a:p>
          <a:endParaRPr lang="en-US"/>
        </a:p>
      </dgm:t>
    </dgm:pt>
    <dgm:pt modelId="{848764C2-76D7-44B9-98C5-C689B16748E3}" type="pres">
      <dgm:prSet presAssocID="{FF6BA2DF-9DCC-4089-888E-5F8055AB4590}" presName="parentText" presStyleLbl="alignNode1" presStyleIdx="3" presStyleCnt="5">
        <dgm:presLayoutVars>
          <dgm:chMax val="1"/>
          <dgm:bulletEnabled val="1"/>
        </dgm:presLayoutVars>
      </dgm:prSet>
      <dgm:spPr/>
      <dgm:t>
        <a:bodyPr/>
        <a:lstStyle/>
        <a:p>
          <a:endParaRPr lang="en-US"/>
        </a:p>
      </dgm:t>
    </dgm:pt>
    <dgm:pt modelId="{5F796F5E-2DDD-437E-9176-7957BC04BEBB}" type="pres">
      <dgm:prSet presAssocID="{FF6BA2DF-9DCC-4089-888E-5F8055AB4590}" presName="descendantText" presStyleLbl="alignAcc1" presStyleIdx="3" presStyleCnt="5">
        <dgm:presLayoutVars>
          <dgm:bulletEnabled val="1"/>
        </dgm:presLayoutVars>
      </dgm:prSet>
      <dgm:spPr/>
      <dgm:t>
        <a:bodyPr/>
        <a:lstStyle/>
        <a:p>
          <a:endParaRPr lang="en-US"/>
        </a:p>
      </dgm:t>
    </dgm:pt>
    <dgm:pt modelId="{36998C6C-1E52-4DDC-8F4D-EE989EF12EEF}" type="pres">
      <dgm:prSet presAssocID="{98FBF134-F819-41E6-B643-2BDBAA057871}" presName="sp" presStyleCnt="0"/>
      <dgm:spPr/>
      <dgm:t>
        <a:bodyPr/>
        <a:lstStyle/>
        <a:p>
          <a:endParaRPr lang="en-US"/>
        </a:p>
      </dgm:t>
    </dgm:pt>
    <dgm:pt modelId="{31969221-E287-446D-AB32-0EACF3291F09}" type="pres">
      <dgm:prSet presAssocID="{0B2A970C-C9FA-4B7F-9A46-EC8BB2F629CC}" presName="composite" presStyleCnt="0"/>
      <dgm:spPr/>
      <dgm:t>
        <a:bodyPr/>
        <a:lstStyle/>
        <a:p>
          <a:endParaRPr lang="en-US"/>
        </a:p>
      </dgm:t>
    </dgm:pt>
    <dgm:pt modelId="{68EAF38F-8297-42ED-82B5-BBE71B97F2F4}" type="pres">
      <dgm:prSet presAssocID="{0B2A970C-C9FA-4B7F-9A46-EC8BB2F629CC}" presName="parentText" presStyleLbl="alignNode1" presStyleIdx="4" presStyleCnt="5">
        <dgm:presLayoutVars>
          <dgm:chMax val="1"/>
          <dgm:bulletEnabled val="1"/>
        </dgm:presLayoutVars>
      </dgm:prSet>
      <dgm:spPr/>
      <dgm:t>
        <a:bodyPr/>
        <a:lstStyle/>
        <a:p>
          <a:endParaRPr lang="en-US"/>
        </a:p>
      </dgm:t>
    </dgm:pt>
    <dgm:pt modelId="{FA21DE79-2BDD-4A85-B475-92D6AD478720}" type="pres">
      <dgm:prSet presAssocID="{0B2A970C-C9FA-4B7F-9A46-EC8BB2F629CC}" presName="descendantText" presStyleLbl="alignAcc1" presStyleIdx="4" presStyleCnt="5" custScaleY="104297">
        <dgm:presLayoutVars>
          <dgm:bulletEnabled val="1"/>
        </dgm:presLayoutVars>
      </dgm:prSet>
      <dgm:spPr/>
      <dgm:t>
        <a:bodyPr/>
        <a:lstStyle/>
        <a:p>
          <a:endParaRPr lang="en-US"/>
        </a:p>
      </dgm:t>
    </dgm:pt>
  </dgm:ptLst>
  <dgm:cxnLst>
    <dgm:cxn modelId="{D1323006-118E-4297-9F1E-844336B72796}" type="presOf" srcId="{0B2A970C-C9FA-4B7F-9A46-EC8BB2F629CC}" destId="{68EAF38F-8297-42ED-82B5-BBE71B97F2F4}" srcOrd="0" destOrd="0" presId="urn:microsoft.com/office/officeart/2005/8/layout/chevron2"/>
    <dgm:cxn modelId="{7BC12C81-9FF2-4760-88B7-7E0F2596D8A2}" type="presOf" srcId="{0A88CDEB-6708-4F8C-BAB5-048091E1DFC2}" destId="{5F796F5E-2DDD-437E-9176-7957BC04BEBB}" srcOrd="0" destOrd="0" presId="urn:microsoft.com/office/officeart/2005/8/layout/chevron2"/>
    <dgm:cxn modelId="{4B482210-DBD5-44FD-BA56-F5C62151EF1A}" type="presOf" srcId="{86E108D8-91E7-438D-8275-8BA99FCDEDF3}" destId="{E980411F-8A36-4A9F-9C0B-EF1E31388AEA}" srcOrd="0" destOrd="0" presId="urn:microsoft.com/office/officeart/2005/8/layout/chevron2"/>
    <dgm:cxn modelId="{C2C436BF-4053-47B6-B3D7-27243E28658C}" type="presOf" srcId="{FEA82B8E-A351-490C-8972-BD2870FF108D}" destId="{FA21DE79-2BDD-4A85-B475-92D6AD478720}" srcOrd="0" destOrd="1" presId="urn:microsoft.com/office/officeart/2005/8/layout/chevron2"/>
    <dgm:cxn modelId="{2F296397-F679-4469-BAF3-F3F741177342}" type="presOf" srcId="{FF6BA2DF-9DCC-4089-888E-5F8055AB4590}" destId="{848764C2-76D7-44B9-98C5-C689B16748E3}" srcOrd="0" destOrd="0" presId="urn:microsoft.com/office/officeart/2005/8/layout/chevron2"/>
    <dgm:cxn modelId="{914D936B-2DC0-4BA9-B036-7DC8834E2478}" type="presOf" srcId="{B5DD938E-248E-44F4-9E06-5FF4A9130E0C}" destId="{DFEB584B-C707-4B98-939C-48CBDDD22F35}" srcOrd="0" destOrd="0" presId="urn:microsoft.com/office/officeart/2005/8/layout/chevron2"/>
    <dgm:cxn modelId="{8E03226D-E768-4D75-B5C6-9D6618BDD333}" type="presOf" srcId="{FCF817AE-6382-4E90-9FC8-47C993F2E93B}" destId="{DF6EF0D6-FF29-4109-9BF4-CFFF3A376C24}" srcOrd="0" destOrd="0" presId="urn:microsoft.com/office/officeart/2005/8/layout/chevron2"/>
    <dgm:cxn modelId="{20B3E4B1-A36A-4125-AEC5-1C6B770E00DC}" srcId="{75CC1B8D-0EBF-4E3E-A371-4CCDFDDC3B84}" destId="{B5DD938E-248E-44F4-9E06-5FF4A9130E0C}" srcOrd="0" destOrd="0" parTransId="{8ECFB914-7E59-42C3-AAB9-AB328380BA60}" sibTransId="{6D95E401-B77C-47BF-B7D2-3AEF69994732}"/>
    <dgm:cxn modelId="{7F314DCE-F470-43FB-A100-964EE819D630}" srcId="{DCA802CE-B48B-49ED-9F41-CA517543D4B9}" destId="{86E108D8-91E7-438D-8275-8BA99FCDEDF3}" srcOrd="0" destOrd="0" parTransId="{D9661445-52FB-454C-84FD-A90686F18DEF}" sibTransId="{1116225C-08A9-4706-8C89-4E50B43926E8}"/>
    <dgm:cxn modelId="{980C788F-5888-49E8-BA9C-9287321EF6FE}" type="presOf" srcId="{75CC1B8D-0EBF-4E3E-A371-4CCDFDDC3B84}" destId="{3FEB0341-3FE6-4571-97A9-CE5005FF0E9D}" srcOrd="0" destOrd="0" presId="urn:microsoft.com/office/officeart/2005/8/layout/chevron2"/>
    <dgm:cxn modelId="{8D4E88B8-6E18-4161-B469-5CAAB45A35A7}" type="presOf" srcId="{DCA802CE-B48B-49ED-9F41-CA517543D4B9}" destId="{6B663C91-824A-41F5-A91F-AC2D9C726D71}" srcOrd="0" destOrd="0" presId="urn:microsoft.com/office/officeart/2005/8/layout/chevron2"/>
    <dgm:cxn modelId="{961F47BA-AE14-4FE5-BC60-61B57C3CB74B}" type="presOf" srcId="{1ED0F29A-9269-46FD-8309-A87B0738D7FD}" destId="{002C63C4-AEE2-4928-81E1-C0372EAD2F2B}" srcOrd="0" destOrd="0" presId="urn:microsoft.com/office/officeart/2005/8/layout/chevron2"/>
    <dgm:cxn modelId="{B81AC4F0-F87F-4339-B18E-B2E82A76E9AA}" srcId="{1ED0F29A-9269-46FD-8309-A87B0738D7FD}" destId="{75CC1B8D-0EBF-4E3E-A371-4CCDFDDC3B84}" srcOrd="1" destOrd="0" parTransId="{4EF7EE99-5E31-42B3-B91C-098A99A0FA1C}" sibTransId="{7E3BD1D5-2FBC-460C-B1E2-BE4EBB1FE31F}"/>
    <dgm:cxn modelId="{4B538CD1-C637-455B-916C-C262A917F5FB}" srcId="{1ED0F29A-9269-46FD-8309-A87B0738D7FD}" destId="{CD3ACA09-1F24-4798-8B17-4F87A63FB02C}" srcOrd="2" destOrd="0" parTransId="{BBEDAE58-A094-4532-BC26-BB5B8C0EC2BB}" sibTransId="{92C1DB22-504A-425C-B0E2-B68965EDD6AD}"/>
    <dgm:cxn modelId="{CDC7F987-91F0-46B5-BAFC-0048F6508C1A}" srcId="{1ED0F29A-9269-46FD-8309-A87B0738D7FD}" destId="{DCA802CE-B48B-49ED-9F41-CA517543D4B9}" srcOrd="0" destOrd="0" parTransId="{21CBC40F-01BF-45EB-9ECC-7A4FD98D57D9}" sibTransId="{464EC972-EDAB-41C8-98F9-5E62F5BC06A3}"/>
    <dgm:cxn modelId="{237FFA12-8F11-4ABE-90FA-B029C9CC6BCE}" srcId="{FF6BA2DF-9DCC-4089-888E-5F8055AB4590}" destId="{0A88CDEB-6708-4F8C-BAB5-048091E1DFC2}" srcOrd="0" destOrd="0" parTransId="{FC3EF3E6-F729-4803-9F11-2B22C288B2B7}" sibTransId="{3C940313-4904-4C13-96D8-262F661EF582}"/>
    <dgm:cxn modelId="{49DD42BE-2BF9-4144-A3AA-5F6DAB193450}" type="presOf" srcId="{1705B5D8-140E-46DB-8F88-CB289F6A412D}" destId="{FA21DE79-2BDD-4A85-B475-92D6AD478720}" srcOrd="0" destOrd="0" presId="urn:microsoft.com/office/officeart/2005/8/layout/chevron2"/>
    <dgm:cxn modelId="{F7F881A1-BD3B-4187-A034-7199769952C7}" type="presOf" srcId="{CD3ACA09-1F24-4798-8B17-4F87A63FB02C}" destId="{6B18CF51-7514-4FB6-8350-20B87C0519A4}" srcOrd="0" destOrd="0" presId="urn:microsoft.com/office/officeart/2005/8/layout/chevron2"/>
    <dgm:cxn modelId="{16C1A3CE-161D-43EC-8B2C-A91F3CE5A4D8}" srcId="{0B2A970C-C9FA-4B7F-9A46-EC8BB2F629CC}" destId="{1705B5D8-140E-46DB-8F88-CB289F6A412D}" srcOrd="0" destOrd="0" parTransId="{23B23D65-8F5B-4C2A-A585-66EA603D087D}" sibTransId="{6AC2907D-EA4E-42C7-B95F-84C52D80939F}"/>
    <dgm:cxn modelId="{5E768CE5-108D-4D02-B94F-DB0CB588AA8F}" srcId="{0B2A970C-C9FA-4B7F-9A46-EC8BB2F629CC}" destId="{A51CAD31-D4B1-4994-97DF-43B5F5DEE782}" srcOrd="2" destOrd="0" parTransId="{A74B9B40-A565-47EE-B96F-DC15DF6D3725}" sibTransId="{9FCB7EED-004F-45F7-9E0F-F14BC0C73922}"/>
    <dgm:cxn modelId="{932A0D50-937D-4E26-8D78-94017B1FC1AE}" srcId="{1ED0F29A-9269-46FD-8309-A87B0738D7FD}" destId="{FF6BA2DF-9DCC-4089-888E-5F8055AB4590}" srcOrd="3" destOrd="0" parTransId="{92399D90-5C8E-4F93-8144-882165859A86}" sibTransId="{98FBF134-F819-41E6-B643-2BDBAA057871}"/>
    <dgm:cxn modelId="{A6A79C7B-9093-461A-B48F-D5435CD656FA}" type="presOf" srcId="{A51CAD31-D4B1-4994-97DF-43B5F5DEE782}" destId="{FA21DE79-2BDD-4A85-B475-92D6AD478720}" srcOrd="0" destOrd="2" presId="urn:microsoft.com/office/officeart/2005/8/layout/chevron2"/>
    <dgm:cxn modelId="{31F3E614-C4B6-4100-9E5F-FC745ED33B44}" srcId="{0B2A970C-C9FA-4B7F-9A46-EC8BB2F629CC}" destId="{FEA82B8E-A351-490C-8972-BD2870FF108D}" srcOrd="1" destOrd="0" parTransId="{B362B60D-B6D6-41C8-A5A5-0E73C5C51599}" sibTransId="{AF23250D-BA48-4D63-B35B-024ADFD4DC69}"/>
    <dgm:cxn modelId="{56ADE268-B12D-4E74-9E25-52E48CEA6EF7}" srcId="{CD3ACA09-1F24-4798-8B17-4F87A63FB02C}" destId="{FCF817AE-6382-4E90-9FC8-47C993F2E93B}" srcOrd="0" destOrd="0" parTransId="{21AE10C2-BA95-41E9-87EA-39E216D9DB9C}" sibTransId="{EBBD7937-C26A-485C-8504-E06335983927}"/>
    <dgm:cxn modelId="{F84AEA24-48E9-49F2-A9CB-E2F4419582EA}" srcId="{1ED0F29A-9269-46FD-8309-A87B0738D7FD}" destId="{0B2A970C-C9FA-4B7F-9A46-EC8BB2F629CC}" srcOrd="4" destOrd="0" parTransId="{9A71B904-F33E-4ACC-9CF0-9E588BD5C518}" sibTransId="{F836DD67-D57B-4C1C-8648-00C6E715221E}"/>
    <dgm:cxn modelId="{3A9AF453-AF1D-47C8-849F-6E85ED755C87}" type="presParOf" srcId="{002C63C4-AEE2-4928-81E1-C0372EAD2F2B}" destId="{DF4D2ED1-55CB-4829-97C4-18B0F76F483A}" srcOrd="0" destOrd="0" presId="urn:microsoft.com/office/officeart/2005/8/layout/chevron2"/>
    <dgm:cxn modelId="{A19BFE0C-2868-450F-9DAA-A506E94497F0}" type="presParOf" srcId="{DF4D2ED1-55CB-4829-97C4-18B0F76F483A}" destId="{6B663C91-824A-41F5-A91F-AC2D9C726D71}" srcOrd="0" destOrd="0" presId="urn:microsoft.com/office/officeart/2005/8/layout/chevron2"/>
    <dgm:cxn modelId="{6BA0D653-2D06-4C80-B34C-845B85C73E1E}" type="presParOf" srcId="{DF4D2ED1-55CB-4829-97C4-18B0F76F483A}" destId="{E980411F-8A36-4A9F-9C0B-EF1E31388AEA}" srcOrd="1" destOrd="0" presId="urn:microsoft.com/office/officeart/2005/8/layout/chevron2"/>
    <dgm:cxn modelId="{9379532B-AC87-4936-BE85-8DE498D182C5}" type="presParOf" srcId="{002C63C4-AEE2-4928-81E1-C0372EAD2F2B}" destId="{EEB2CECD-790B-415F-A1C9-A71DA4B9D971}" srcOrd="1" destOrd="0" presId="urn:microsoft.com/office/officeart/2005/8/layout/chevron2"/>
    <dgm:cxn modelId="{6BC396CD-C813-4067-A20B-19B70D56ABBC}" type="presParOf" srcId="{002C63C4-AEE2-4928-81E1-C0372EAD2F2B}" destId="{3CC9088E-D071-43F5-9AB0-5D3251C0FB03}" srcOrd="2" destOrd="0" presId="urn:microsoft.com/office/officeart/2005/8/layout/chevron2"/>
    <dgm:cxn modelId="{0F2D99F4-822C-49BE-92FA-286CEBFD134B}" type="presParOf" srcId="{3CC9088E-D071-43F5-9AB0-5D3251C0FB03}" destId="{3FEB0341-3FE6-4571-97A9-CE5005FF0E9D}" srcOrd="0" destOrd="0" presId="urn:microsoft.com/office/officeart/2005/8/layout/chevron2"/>
    <dgm:cxn modelId="{729194F9-DE4D-430C-A62B-459E121F1FC5}" type="presParOf" srcId="{3CC9088E-D071-43F5-9AB0-5D3251C0FB03}" destId="{DFEB584B-C707-4B98-939C-48CBDDD22F35}" srcOrd="1" destOrd="0" presId="urn:microsoft.com/office/officeart/2005/8/layout/chevron2"/>
    <dgm:cxn modelId="{B3E09C48-41B0-4476-B18F-41ACD55ACFF0}" type="presParOf" srcId="{002C63C4-AEE2-4928-81E1-C0372EAD2F2B}" destId="{03ECDD45-6355-405A-B507-030A86F8ADE9}" srcOrd="3" destOrd="0" presId="urn:microsoft.com/office/officeart/2005/8/layout/chevron2"/>
    <dgm:cxn modelId="{F20C9DAF-CB82-4093-BE1F-219A959C49C9}" type="presParOf" srcId="{002C63C4-AEE2-4928-81E1-C0372EAD2F2B}" destId="{D5F9CBA3-F7D2-4E09-9711-2C782A8C56BE}" srcOrd="4" destOrd="0" presId="urn:microsoft.com/office/officeart/2005/8/layout/chevron2"/>
    <dgm:cxn modelId="{F8C2B717-D3EE-4C09-B775-3D9500BC3957}" type="presParOf" srcId="{D5F9CBA3-F7D2-4E09-9711-2C782A8C56BE}" destId="{6B18CF51-7514-4FB6-8350-20B87C0519A4}" srcOrd="0" destOrd="0" presId="urn:microsoft.com/office/officeart/2005/8/layout/chevron2"/>
    <dgm:cxn modelId="{644886EB-3DCC-4BFB-8625-06BE265204D8}" type="presParOf" srcId="{D5F9CBA3-F7D2-4E09-9711-2C782A8C56BE}" destId="{DF6EF0D6-FF29-4109-9BF4-CFFF3A376C24}" srcOrd="1" destOrd="0" presId="urn:microsoft.com/office/officeart/2005/8/layout/chevron2"/>
    <dgm:cxn modelId="{2A0A195D-ED91-4E10-9534-B83F07B15080}" type="presParOf" srcId="{002C63C4-AEE2-4928-81E1-C0372EAD2F2B}" destId="{A6F8B9ED-8C56-4B61-B5C1-FE555C4AF021}" srcOrd="5" destOrd="0" presId="urn:microsoft.com/office/officeart/2005/8/layout/chevron2"/>
    <dgm:cxn modelId="{47D5826D-3666-4387-A5E1-F8F844689A43}" type="presParOf" srcId="{002C63C4-AEE2-4928-81E1-C0372EAD2F2B}" destId="{9AC1B211-2A6E-416B-9584-5250E33192A6}" srcOrd="6" destOrd="0" presId="urn:microsoft.com/office/officeart/2005/8/layout/chevron2"/>
    <dgm:cxn modelId="{6DDA8E09-EE35-4720-823B-9752982477F6}" type="presParOf" srcId="{9AC1B211-2A6E-416B-9584-5250E33192A6}" destId="{848764C2-76D7-44B9-98C5-C689B16748E3}" srcOrd="0" destOrd="0" presId="urn:microsoft.com/office/officeart/2005/8/layout/chevron2"/>
    <dgm:cxn modelId="{A9F96C82-41A1-42CB-B3AB-A2959E969C41}" type="presParOf" srcId="{9AC1B211-2A6E-416B-9584-5250E33192A6}" destId="{5F796F5E-2DDD-437E-9176-7957BC04BEBB}" srcOrd="1" destOrd="0" presId="urn:microsoft.com/office/officeart/2005/8/layout/chevron2"/>
    <dgm:cxn modelId="{F9358FFF-5BB1-4BE1-823D-B7D3B13B0CF2}" type="presParOf" srcId="{002C63C4-AEE2-4928-81E1-C0372EAD2F2B}" destId="{36998C6C-1E52-4DDC-8F4D-EE989EF12EEF}" srcOrd="7" destOrd="0" presId="urn:microsoft.com/office/officeart/2005/8/layout/chevron2"/>
    <dgm:cxn modelId="{E39BD70D-6B08-4E4A-A78F-15EA40A4B38F}" type="presParOf" srcId="{002C63C4-AEE2-4928-81E1-C0372EAD2F2B}" destId="{31969221-E287-446D-AB32-0EACF3291F09}" srcOrd="8" destOrd="0" presId="urn:microsoft.com/office/officeart/2005/8/layout/chevron2"/>
    <dgm:cxn modelId="{65BFDDBE-8167-4447-9A06-5CE5B56B5DAD}" type="presParOf" srcId="{31969221-E287-446D-AB32-0EACF3291F09}" destId="{68EAF38F-8297-42ED-82B5-BBE71B97F2F4}" srcOrd="0" destOrd="0" presId="urn:microsoft.com/office/officeart/2005/8/layout/chevron2"/>
    <dgm:cxn modelId="{E6E8F492-E0F8-4190-8E92-8E8E592E7ABA}" type="presParOf" srcId="{31969221-E287-446D-AB32-0EACF3291F09}" destId="{FA21DE79-2BDD-4A85-B475-92D6AD4787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D0F29A-9269-46FD-8309-A87B0738D7FD}"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en-US"/>
        </a:p>
      </dgm:t>
    </dgm:pt>
    <dgm:pt modelId="{308FCF50-D922-49C0-8FE7-2DF9FEA41C49}">
      <dgm:prSet custT="1"/>
      <dgm:spPr/>
      <dgm:t>
        <a:bodyPr/>
        <a:lstStyle/>
        <a:p>
          <a:endParaRPr lang="en-US" sz="800" dirty="0"/>
        </a:p>
      </dgm:t>
    </dgm:pt>
    <dgm:pt modelId="{DB64A9C0-805C-4622-9D2B-7F006D6B9386}" type="parTrans" cxnId="{A2636C12-BECC-45BC-86BB-3C4BFB13E147}">
      <dgm:prSet/>
      <dgm:spPr/>
    </dgm:pt>
    <dgm:pt modelId="{E065ADA3-168B-48C3-994D-1D1EA8D19FCC}" type="sibTrans" cxnId="{A2636C12-BECC-45BC-86BB-3C4BFB13E147}">
      <dgm:prSet/>
      <dgm:spPr/>
    </dgm:pt>
    <dgm:pt modelId="{E46C4743-AD5C-4300-9DD5-6B1F8E5F264D}">
      <dgm:prSet/>
      <dgm:spPr/>
      <dgm:t>
        <a:bodyPr/>
        <a:lstStyle/>
        <a:p>
          <a:r>
            <a:rPr lang="en-US" dirty="0" smtClean="0"/>
            <a:t>Ensures that every member before taking of the first degree exemplification, subscribe his name on the Constitutional Roll, thereby submitting himself to the laws and rules of the Order.</a:t>
          </a:r>
          <a:endParaRPr lang="en-US" dirty="0"/>
        </a:p>
      </dgm:t>
    </dgm:pt>
    <dgm:pt modelId="{541FB1AB-6F69-47FE-AD4A-006F27875DC8}" type="parTrans" cxnId="{14DCFEE9-AAB5-48E7-9CA5-61D1C7F83C9A}">
      <dgm:prSet/>
      <dgm:spPr/>
    </dgm:pt>
    <dgm:pt modelId="{E0763153-067D-470F-9215-0354EB442EA1}" type="sibTrans" cxnId="{14DCFEE9-AAB5-48E7-9CA5-61D1C7F83C9A}">
      <dgm:prSet/>
      <dgm:spPr/>
    </dgm:pt>
    <dgm:pt modelId="{002C63C4-AEE2-4928-81E1-C0372EAD2F2B}" type="pres">
      <dgm:prSet presAssocID="{1ED0F29A-9269-46FD-8309-A87B0738D7FD}" presName="linearFlow" presStyleCnt="0">
        <dgm:presLayoutVars>
          <dgm:dir/>
          <dgm:animLvl val="lvl"/>
          <dgm:resizeHandles val="exact"/>
        </dgm:presLayoutVars>
      </dgm:prSet>
      <dgm:spPr/>
      <dgm:t>
        <a:bodyPr/>
        <a:lstStyle/>
        <a:p>
          <a:endParaRPr lang="en-US"/>
        </a:p>
      </dgm:t>
    </dgm:pt>
    <dgm:pt modelId="{A2E63D65-DA50-4A47-8669-055139AE340A}" type="pres">
      <dgm:prSet presAssocID="{308FCF50-D922-49C0-8FE7-2DF9FEA41C49}" presName="composite" presStyleCnt="0"/>
      <dgm:spPr/>
    </dgm:pt>
    <dgm:pt modelId="{603015BB-ABE4-4037-9F86-84C1CF6770B4}" type="pres">
      <dgm:prSet presAssocID="{308FCF50-D922-49C0-8FE7-2DF9FEA41C49}" presName="parentText" presStyleLbl="alignNode1" presStyleIdx="0" presStyleCnt="1">
        <dgm:presLayoutVars>
          <dgm:chMax val="1"/>
          <dgm:bulletEnabled val="1"/>
        </dgm:presLayoutVars>
      </dgm:prSet>
      <dgm:spPr/>
      <dgm:t>
        <a:bodyPr/>
        <a:lstStyle/>
        <a:p>
          <a:endParaRPr lang="en-US"/>
        </a:p>
      </dgm:t>
    </dgm:pt>
    <dgm:pt modelId="{7EDA2623-860D-4B7A-8EB9-9A9B3BF400A7}" type="pres">
      <dgm:prSet presAssocID="{308FCF50-D922-49C0-8FE7-2DF9FEA41C49}" presName="descendantText" presStyleLbl="alignAcc1" presStyleIdx="0" presStyleCnt="1" custScaleY="207834">
        <dgm:presLayoutVars>
          <dgm:bulletEnabled val="1"/>
        </dgm:presLayoutVars>
      </dgm:prSet>
      <dgm:spPr/>
      <dgm:t>
        <a:bodyPr/>
        <a:lstStyle/>
        <a:p>
          <a:endParaRPr lang="en-US"/>
        </a:p>
      </dgm:t>
    </dgm:pt>
  </dgm:ptLst>
  <dgm:cxnLst>
    <dgm:cxn modelId="{14DCFEE9-AAB5-48E7-9CA5-61D1C7F83C9A}" srcId="{308FCF50-D922-49C0-8FE7-2DF9FEA41C49}" destId="{E46C4743-AD5C-4300-9DD5-6B1F8E5F264D}" srcOrd="0" destOrd="0" parTransId="{541FB1AB-6F69-47FE-AD4A-006F27875DC8}" sibTransId="{E0763153-067D-470F-9215-0354EB442EA1}"/>
    <dgm:cxn modelId="{21C6A7C1-4325-49A8-9F57-A02DE3A32310}" type="presOf" srcId="{E46C4743-AD5C-4300-9DD5-6B1F8E5F264D}" destId="{7EDA2623-860D-4B7A-8EB9-9A9B3BF400A7}" srcOrd="0" destOrd="0" presId="urn:microsoft.com/office/officeart/2005/8/layout/chevron2"/>
    <dgm:cxn modelId="{3661188D-9E3D-4610-A978-744483F86D15}" type="presOf" srcId="{1ED0F29A-9269-46FD-8309-A87B0738D7FD}" destId="{002C63C4-AEE2-4928-81E1-C0372EAD2F2B}" srcOrd="0" destOrd="0" presId="urn:microsoft.com/office/officeart/2005/8/layout/chevron2"/>
    <dgm:cxn modelId="{A2636C12-BECC-45BC-86BB-3C4BFB13E147}" srcId="{1ED0F29A-9269-46FD-8309-A87B0738D7FD}" destId="{308FCF50-D922-49C0-8FE7-2DF9FEA41C49}" srcOrd="0" destOrd="0" parTransId="{DB64A9C0-805C-4622-9D2B-7F006D6B9386}" sibTransId="{E065ADA3-168B-48C3-994D-1D1EA8D19FCC}"/>
    <dgm:cxn modelId="{755E9C5B-3540-4B89-A166-F75C19EE9C03}" type="presOf" srcId="{308FCF50-D922-49C0-8FE7-2DF9FEA41C49}" destId="{603015BB-ABE4-4037-9F86-84C1CF6770B4}" srcOrd="0" destOrd="0" presId="urn:microsoft.com/office/officeart/2005/8/layout/chevron2"/>
    <dgm:cxn modelId="{8FB02788-FBA0-4F7C-A978-2D8A8BEEE84E}" type="presParOf" srcId="{002C63C4-AEE2-4928-81E1-C0372EAD2F2B}" destId="{A2E63D65-DA50-4A47-8669-055139AE340A}" srcOrd="0" destOrd="0" presId="urn:microsoft.com/office/officeart/2005/8/layout/chevron2"/>
    <dgm:cxn modelId="{A301D8C8-A407-4D2B-BBBB-D824C2E190A2}" type="presParOf" srcId="{A2E63D65-DA50-4A47-8669-055139AE340A}" destId="{603015BB-ABE4-4037-9F86-84C1CF6770B4}" srcOrd="0" destOrd="0" presId="urn:microsoft.com/office/officeart/2005/8/layout/chevron2"/>
    <dgm:cxn modelId="{2027CDEE-6A1B-42DC-9485-B5BA422A5628}" type="presParOf" srcId="{A2E63D65-DA50-4A47-8669-055139AE340A}" destId="{7EDA2623-860D-4B7A-8EB9-9A9B3BF400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A6FBA-C74D-45BE-B643-ED1350C00C36}">
      <dsp:nvSpPr>
        <dsp:cNvPr id="0" name=""/>
        <dsp:cNvSpPr/>
      </dsp:nvSpPr>
      <dsp:spPr>
        <a:xfrm>
          <a:off x="0" y="0"/>
          <a:ext cx="7010400" cy="1254125"/>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Must be at least 21 years of age and at least a third degree member</a:t>
          </a:r>
          <a:endParaRPr lang="en-US" sz="1700" kern="1200" dirty="0"/>
        </a:p>
      </dsp:txBody>
      <dsp:txXfrm>
        <a:off x="1527492" y="0"/>
        <a:ext cx="5482907" cy="1254125"/>
      </dsp:txXfrm>
    </dsp:sp>
    <dsp:sp modelId="{EE9558ED-BB11-45EA-9B90-BA350525EFFD}">
      <dsp:nvSpPr>
        <dsp:cNvPr id="0" name=""/>
        <dsp:cNvSpPr/>
      </dsp:nvSpPr>
      <dsp:spPr>
        <a:xfrm>
          <a:off x="152402" y="152401"/>
          <a:ext cx="1348099" cy="949322"/>
        </a:xfrm>
        <a:prstGeom prst="roundRect">
          <a:avLst>
            <a:gd name="adj" fmla="val 1000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966DF-5CF9-4F97-B57B-477A179C4AE3}">
      <dsp:nvSpPr>
        <dsp:cNvPr id="0" name=""/>
        <dsp:cNvSpPr/>
      </dsp:nvSpPr>
      <dsp:spPr>
        <a:xfrm>
          <a:off x="0" y="1379537"/>
          <a:ext cx="7010400" cy="1254125"/>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Must not be engaged in the sale of  life or health insurance for another company</a:t>
          </a:r>
          <a:endParaRPr lang="en-US" sz="1700" kern="1200" dirty="0"/>
        </a:p>
      </dsp:txBody>
      <dsp:txXfrm>
        <a:off x="1527492" y="1379537"/>
        <a:ext cx="5482907" cy="1254125"/>
      </dsp:txXfrm>
    </dsp:sp>
    <dsp:sp modelId="{73CE3934-E709-486A-947F-7DDB0D26133E}">
      <dsp:nvSpPr>
        <dsp:cNvPr id="0" name=""/>
        <dsp:cNvSpPr/>
      </dsp:nvSpPr>
      <dsp:spPr>
        <a:xfrm>
          <a:off x="125412" y="1504950"/>
          <a:ext cx="1402080" cy="1003300"/>
        </a:xfrm>
        <a:prstGeom prst="roundRect">
          <a:avLst>
            <a:gd name="adj" fmla="val 1000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B9DDEB-8CC3-45D2-8C90-E3FBA250FFB4}">
      <dsp:nvSpPr>
        <dsp:cNvPr id="0" name=""/>
        <dsp:cNvSpPr/>
      </dsp:nvSpPr>
      <dsp:spPr>
        <a:xfrm>
          <a:off x="0" y="2759075"/>
          <a:ext cx="7010400" cy="1254125"/>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Should not hold another elected position in the council</a:t>
          </a:r>
          <a:endParaRPr lang="en-US" sz="1700" kern="1200" dirty="0"/>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1527492" y="2759075"/>
        <a:ext cx="5482907" cy="1254125"/>
      </dsp:txXfrm>
    </dsp:sp>
    <dsp:sp modelId="{BAF9437B-0159-4EC8-8DA2-CF415FEBF09E}">
      <dsp:nvSpPr>
        <dsp:cNvPr id="0" name=""/>
        <dsp:cNvSpPr/>
      </dsp:nvSpPr>
      <dsp:spPr>
        <a:xfrm>
          <a:off x="125412" y="2884487"/>
          <a:ext cx="1402080" cy="1003300"/>
        </a:xfrm>
        <a:prstGeom prst="roundRect">
          <a:avLst>
            <a:gd name="adj" fmla="val 1000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63C91-824A-41F5-A91F-AC2D9C726D71}">
      <dsp:nvSpPr>
        <dsp:cNvPr id="0" name=""/>
        <dsp:cNvSpPr/>
      </dsp:nvSpPr>
      <dsp:spPr>
        <a:xfrm rot="5400000">
          <a:off x="-103687" y="90867"/>
          <a:ext cx="740737" cy="559002"/>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rot="-5400000">
        <a:off x="-12819" y="279500"/>
        <a:ext cx="559002" cy="181735"/>
      </dsp:txXfrm>
    </dsp:sp>
    <dsp:sp modelId="{E980411F-8A36-4A9F-9C0B-EF1E31388AEA}">
      <dsp:nvSpPr>
        <dsp:cNvPr id="0" name=""/>
        <dsp:cNvSpPr/>
      </dsp:nvSpPr>
      <dsp:spPr>
        <a:xfrm rot="5400000">
          <a:off x="3583584" y="-3061844"/>
          <a:ext cx="549146" cy="667283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Names of prospective candidates</a:t>
          </a:r>
          <a:endParaRPr lang="en-US" sz="2800" kern="1200" dirty="0"/>
        </a:p>
      </dsp:txBody>
      <dsp:txXfrm rot="-5400000">
        <a:off x="521740" y="26807"/>
        <a:ext cx="6646028" cy="495532"/>
      </dsp:txXfrm>
    </dsp:sp>
    <dsp:sp modelId="{F55A652B-0163-42A5-8B03-D2D83A5A1A67}">
      <dsp:nvSpPr>
        <dsp:cNvPr id="0" name=""/>
        <dsp:cNvSpPr/>
      </dsp:nvSpPr>
      <dsp:spPr>
        <a:xfrm rot="5400000">
          <a:off x="-123929" y="777459"/>
          <a:ext cx="740737" cy="518516"/>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rot="-5400000">
        <a:off x="-12818" y="925606"/>
        <a:ext cx="518516" cy="222221"/>
      </dsp:txXfrm>
    </dsp:sp>
    <dsp:sp modelId="{E2BAC674-58C0-48F7-A74C-2AB9B4D87C26}">
      <dsp:nvSpPr>
        <dsp:cNvPr id="0" name=""/>
        <dsp:cNvSpPr/>
      </dsp:nvSpPr>
      <dsp:spPr>
        <a:xfrm rot="5400000">
          <a:off x="3625199" y="-2453152"/>
          <a:ext cx="481479" cy="672048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smtClean="0"/>
            <a:t>Names of elected candidates</a:t>
          </a:r>
          <a:endParaRPr lang="en-US" sz="3000" kern="1200" dirty="0"/>
        </a:p>
      </dsp:txBody>
      <dsp:txXfrm rot="-5400000">
        <a:off x="505697" y="689854"/>
        <a:ext cx="6696979" cy="434471"/>
      </dsp:txXfrm>
    </dsp:sp>
    <dsp:sp modelId="{6B18CF51-7514-4FB6-8350-20B87C0519A4}">
      <dsp:nvSpPr>
        <dsp:cNvPr id="0" name=""/>
        <dsp:cNvSpPr/>
      </dsp:nvSpPr>
      <dsp:spPr>
        <a:xfrm rot="5400000">
          <a:off x="-156226" y="1439699"/>
          <a:ext cx="805329" cy="518516"/>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12819" y="1555550"/>
        <a:ext cx="518516" cy="286813"/>
      </dsp:txXfrm>
    </dsp:sp>
    <dsp:sp modelId="{DF6EF0D6-FF29-4109-9BF4-CFFF3A376C24}">
      <dsp:nvSpPr>
        <dsp:cNvPr id="0" name=""/>
        <dsp:cNvSpPr/>
      </dsp:nvSpPr>
      <dsp:spPr>
        <a:xfrm rot="5400000">
          <a:off x="3615521" y="-1762019"/>
          <a:ext cx="481479" cy="672048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Names of members initiated</a:t>
          </a:r>
          <a:endParaRPr lang="en-US" sz="2800" kern="1200" dirty="0"/>
        </a:p>
      </dsp:txBody>
      <dsp:txXfrm rot="-5400000">
        <a:off x="496019" y="1380987"/>
        <a:ext cx="6696979" cy="434471"/>
      </dsp:txXfrm>
    </dsp:sp>
    <dsp:sp modelId="{848764C2-76D7-44B9-98C5-C689B16748E3}">
      <dsp:nvSpPr>
        <dsp:cNvPr id="0" name=""/>
        <dsp:cNvSpPr/>
      </dsp:nvSpPr>
      <dsp:spPr>
        <a:xfrm rot="5400000">
          <a:off x="-123929" y="2101939"/>
          <a:ext cx="740737" cy="518516"/>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12818" y="2250086"/>
        <a:ext cx="518516" cy="222221"/>
      </dsp:txXfrm>
    </dsp:sp>
    <dsp:sp modelId="{5F796F5E-2DDD-437E-9176-7957BC04BEBB}">
      <dsp:nvSpPr>
        <dsp:cNvPr id="0" name=""/>
        <dsp:cNvSpPr/>
      </dsp:nvSpPr>
      <dsp:spPr>
        <a:xfrm rot="5400000">
          <a:off x="3625199" y="-1128673"/>
          <a:ext cx="481479" cy="672048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Number of degrees taken be each member</a:t>
          </a:r>
          <a:endParaRPr lang="en-US" sz="2800" kern="1200" dirty="0"/>
        </a:p>
      </dsp:txBody>
      <dsp:txXfrm rot="-5400000">
        <a:off x="505697" y="2014333"/>
        <a:ext cx="6696979" cy="434471"/>
      </dsp:txXfrm>
    </dsp:sp>
    <dsp:sp modelId="{68EAF38F-8297-42ED-82B5-BBE71B97F2F4}">
      <dsp:nvSpPr>
        <dsp:cNvPr id="0" name=""/>
        <dsp:cNvSpPr/>
      </dsp:nvSpPr>
      <dsp:spPr>
        <a:xfrm rot="5400000">
          <a:off x="-123929" y="2949200"/>
          <a:ext cx="740737" cy="518516"/>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12818" y="3097347"/>
        <a:ext cx="518516" cy="222221"/>
      </dsp:txXfrm>
    </dsp:sp>
    <dsp:sp modelId="{FA21DE79-2BDD-4A85-B475-92D6AD478720}">
      <dsp:nvSpPr>
        <dsp:cNvPr id="0" name=""/>
        <dsp:cNvSpPr/>
      </dsp:nvSpPr>
      <dsp:spPr>
        <a:xfrm rot="5400000">
          <a:off x="3407880" y="-307050"/>
          <a:ext cx="916115" cy="677176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b"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Keeps record of all money received and paid to the Treasurer</a:t>
          </a:r>
          <a:endParaRPr lang="en-US" sz="2800" kern="1200" dirty="0"/>
        </a:p>
      </dsp:txBody>
      <dsp:txXfrm rot="-5400000">
        <a:off x="480058" y="2665493"/>
        <a:ext cx="6727039" cy="8266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63C91-824A-41F5-A91F-AC2D9C726D71}">
      <dsp:nvSpPr>
        <dsp:cNvPr id="0" name=""/>
        <dsp:cNvSpPr/>
      </dsp:nvSpPr>
      <dsp:spPr>
        <a:xfrm rot="5400000">
          <a:off x="-88428" y="88428"/>
          <a:ext cx="720851" cy="543994"/>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rot="-5400000">
        <a:off x="1" y="271996"/>
        <a:ext cx="543994" cy="176857"/>
      </dsp:txXfrm>
    </dsp:sp>
    <dsp:sp modelId="{E980411F-8A36-4A9F-9C0B-EF1E31388AEA}">
      <dsp:nvSpPr>
        <dsp:cNvPr id="0" name=""/>
        <dsp:cNvSpPr/>
      </dsp:nvSpPr>
      <dsp:spPr>
        <a:xfrm rot="5400000">
          <a:off x="3596212" y="-3076126"/>
          <a:ext cx="534403" cy="668665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Receives all council checks and cash</a:t>
          </a:r>
          <a:endParaRPr lang="en-US" sz="2800" kern="1200" dirty="0"/>
        </a:p>
      </dsp:txBody>
      <dsp:txXfrm rot="-5400000">
        <a:off x="520086" y="26087"/>
        <a:ext cx="6660570" cy="482229"/>
      </dsp:txXfrm>
    </dsp:sp>
    <dsp:sp modelId="{F55A652B-0163-42A5-8B03-D2D83A5A1A67}">
      <dsp:nvSpPr>
        <dsp:cNvPr id="0" name=""/>
        <dsp:cNvSpPr/>
      </dsp:nvSpPr>
      <dsp:spPr>
        <a:xfrm rot="5400000">
          <a:off x="-108127" y="747287"/>
          <a:ext cx="720851" cy="504595"/>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rot="-5400000">
        <a:off x="2" y="891457"/>
        <a:ext cx="504595" cy="216256"/>
      </dsp:txXfrm>
    </dsp:sp>
    <dsp:sp modelId="{E2BAC674-58C0-48F7-A74C-2AB9B4D87C26}">
      <dsp:nvSpPr>
        <dsp:cNvPr id="0" name=""/>
        <dsp:cNvSpPr/>
      </dsp:nvSpPr>
      <dsp:spPr>
        <a:xfrm rot="5400000">
          <a:off x="3637521" y="-2493765"/>
          <a:ext cx="468553" cy="673440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t>Prepares receipts</a:t>
          </a:r>
          <a:endParaRPr lang="en-US" sz="2900" kern="1200" dirty="0"/>
        </a:p>
      </dsp:txBody>
      <dsp:txXfrm rot="-5400000">
        <a:off x="504596" y="662033"/>
        <a:ext cx="6711531" cy="422807"/>
      </dsp:txXfrm>
    </dsp:sp>
    <dsp:sp modelId="{6B18CF51-7514-4FB6-8350-20B87C0519A4}">
      <dsp:nvSpPr>
        <dsp:cNvPr id="0" name=""/>
        <dsp:cNvSpPr/>
      </dsp:nvSpPr>
      <dsp:spPr>
        <a:xfrm rot="5400000">
          <a:off x="-139556" y="1381718"/>
          <a:ext cx="783709" cy="504595"/>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2" y="1494459"/>
        <a:ext cx="504595" cy="279114"/>
      </dsp:txXfrm>
    </dsp:sp>
    <dsp:sp modelId="{DF6EF0D6-FF29-4109-9BF4-CFFF3A376C24}">
      <dsp:nvSpPr>
        <dsp:cNvPr id="0" name=""/>
        <dsp:cNvSpPr/>
      </dsp:nvSpPr>
      <dsp:spPr>
        <a:xfrm rot="5400000">
          <a:off x="3627823" y="-1831216"/>
          <a:ext cx="468553" cy="673440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Prepares expense vouchers</a:t>
          </a:r>
          <a:endParaRPr lang="en-US" sz="2800" kern="1200" dirty="0"/>
        </a:p>
      </dsp:txBody>
      <dsp:txXfrm rot="-5400000">
        <a:off x="494898" y="1324582"/>
        <a:ext cx="6711531" cy="422807"/>
      </dsp:txXfrm>
    </dsp:sp>
    <dsp:sp modelId="{848764C2-76D7-44B9-98C5-C689B16748E3}">
      <dsp:nvSpPr>
        <dsp:cNvPr id="0" name=""/>
        <dsp:cNvSpPr/>
      </dsp:nvSpPr>
      <dsp:spPr>
        <a:xfrm rot="5400000">
          <a:off x="-108127" y="2016149"/>
          <a:ext cx="720851" cy="504595"/>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2" y="2160319"/>
        <a:ext cx="504595" cy="216256"/>
      </dsp:txXfrm>
    </dsp:sp>
    <dsp:sp modelId="{5F796F5E-2DDD-437E-9176-7957BC04BEBB}">
      <dsp:nvSpPr>
        <dsp:cNvPr id="0" name=""/>
        <dsp:cNvSpPr/>
      </dsp:nvSpPr>
      <dsp:spPr>
        <a:xfrm rot="5400000">
          <a:off x="3637521" y="-1224903"/>
          <a:ext cx="468553" cy="673440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Records all financial transactions</a:t>
          </a:r>
          <a:endParaRPr lang="en-US" sz="2800" kern="1200" dirty="0"/>
        </a:p>
      </dsp:txBody>
      <dsp:txXfrm rot="-5400000">
        <a:off x="504596" y="1930895"/>
        <a:ext cx="6711531" cy="422807"/>
      </dsp:txXfrm>
    </dsp:sp>
    <dsp:sp modelId="{68EAF38F-8297-42ED-82B5-BBE71B97F2F4}">
      <dsp:nvSpPr>
        <dsp:cNvPr id="0" name=""/>
        <dsp:cNvSpPr/>
      </dsp:nvSpPr>
      <dsp:spPr>
        <a:xfrm rot="5400000">
          <a:off x="-108127" y="2660643"/>
          <a:ext cx="720851" cy="504595"/>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2" y="2804813"/>
        <a:ext cx="504595" cy="216256"/>
      </dsp:txXfrm>
    </dsp:sp>
    <dsp:sp modelId="{FA21DE79-2BDD-4A85-B475-92D6AD478720}">
      <dsp:nvSpPr>
        <dsp:cNvPr id="0" name=""/>
        <dsp:cNvSpPr/>
      </dsp:nvSpPr>
      <dsp:spPr>
        <a:xfrm rot="5400000">
          <a:off x="3596028" y="-580409"/>
          <a:ext cx="551538" cy="673440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b"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Publishes financial reports</a:t>
          </a:r>
          <a:endParaRPr lang="en-US" sz="2800" kern="1200" dirty="0"/>
        </a:p>
      </dsp:txBody>
      <dsp:txXfrm rot="-5400000">
        <a:off x="504595" y="2537948"/>
        <a:ext cx="6707480" cy="497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A30B9-B0B3-492E-AFE3-BEA7D92E26D8}">
      <dsp:nvSpPr>
        <dsp:cNvPr id="0" name=""/>
        <dsp:cNvSpPr/>
      </dsp:nvSpPr>
      <dsp:spPr>
        <a:xfrm>
          <a:off x="0" y="76200"/>
          <a:ext cx="7239000" cy="504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1827" tIns="416560" rIns="561827" bIns="142240" numCol="1" spcCol="1270" anchor="t" anchorCtr="0">
          <a:noAutofit/>
        </a:bodyPr>
        <a:lstStyle/>
        <a:p>
          <a:pPr marL="0" lvl="1" indent="0" algn="l" defTabSz="889000">
            <a:lnSpc>
              <a:spcPct val="90000"/>
            </a:lnSpc>
            <a:spcBef>
              <a:spcPct val="0"/>
            </a:spcBef>
            <a:spcAft>
              <a:spcPct val="15000"/>
            </a:spcAft>
            <a:buChar char="••"/>
          </a:pPr>
          <a:endParaRPr lang="en-US" sz="2000" kern="1200" dirty="0"/>
        </a:p>
      </dsp:txBody>
      <dsp:txXfrm>
        <a:off x="0" y="76200"/>
        <a:ext cx="7239000" cy="504000"/>
      </dsp:txXfrm>
    </dsp:sp>
    <dsp:sp modelId="{B8E7FD7D-C4ED-48A2-B213-0F9AD33FD33A}">
      <dsp:nvSpPr>
        <dsp:cNvPr id="0" name=""/>
        <dsp:cNvSpPr/>
      </dsp:nvSpPr>
      <dsp:spPr>
        <a:xfrm>
          <a:off x="361950" y="8467"/>
          <a:ext cx="6178609" cy="56506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Collect and receive all money</a:t>
          </a:r>
          <a:endParaRPr lang="en-US" sz="2800" kern="1200" dirty="0"/>
        </a:p>
      </dsp:txBody>
      <dsp:txXfrm>
        <a:off x="389534" y="36051"/>
        <a:ext cx="6123441" cy="509897"/>
      </dsp:txXfrm>
    </dsp:sp>
    <dsp:sp modelId="{D21053E3-941C-4686-8943-A76D5E7DD9E0}">
      <dsp:nvSpPr>
        <dsp:cNvPr id="0" name=""/>
        <dsp:cNvSpPr/>
      </dsp:nvSpPr>
      <dsp:spPr>
        <a:xfrm>
          <a:off x="0" y="990603"/>
          <a:ext cx="7239000" cy="504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C20412-D520-4CDC-A1C9-9B92CDA06FB3}">
      <dsp:nvSpPr>
        <dsp:cNvPr id="0" name=""/>
        <dsp:cNvSpPr/>
      </dsp:nvSpPr>
      <dsp:spPr>
        <a:xfrm>
          <a:off x="361950" y="890332"/>
          <a:ext cx="6232018" cy="590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Keep accounts</a:t>
          </a:r>
          <a:endParaRPr lang="en-US" sz="2800" kern="1200" dirty="0"/>
        </a:p>
      </dsp:txBody>
      <dsp:txXfrm>
        <a:off x="390771" y="919153"/>
        <a:ext cx="6174376" cy="532758"/>
      </dsp:txXfrm>
    </dsp:sp>
    <dsp:sp modelId="{458D9BB9-FFC5-4A6F-B83E-408251D11788}">
      <dsp:nvSpPr>
        <dsp:cNvPr id="0" name=""/>
        <dsp:cNvSpPr/>
      </dsp:nvSpPr>
      <dsp:spPr>
        <a:xfrm>
          <a:off x="0" y="1828800"/>
          <a:ext cx="7239000" cy="504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50E77-721B-4597-A90E-B824D5876C4B}">
      <dsp:nvSpPr>
        <dsp:cNvPr id="0" name=""/>
        <dsp:cNvSpPr/>
      </dsp:nvSpPr>
      <dsp:spPr>
        <a:xfrm>
          <a:off x="361950" y="1797532"/>
          <a:ext cx="6219806" cy="590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Transfer money to the Treasurer</a:t>
          </a:r>
          <a:endParaRPr lang="en-US" sz="2800" kern="1200" dirty="0"/>
        </a:p>
      </dsp:txBody>
      <dsp:txXfrm>
        <a:off x="390771" y="1826353"/>
        <a:ext cx="6162164" cy="532758"/>
      </dsp:txXfrm>
    </dsp:sp>
    <dsp:sp modelId="{F1951246-7DE2-4ADD-B920-0796C004AEC0}">
      <dsp:nvSpPr>
        <dsp:cNvPr id="0" name=""/>
        <dsp:cNvSpPr/>
      </dsp:nvSpPr>
      <dsp:spPr>
        <a:xfrm>
          <a:off x="0" y="2743202"/>
          <a:ext cx="7239000" cy="504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B15585-230A-4C76-B331-CA3D059EA85A}">
      <dsp:nvSpPr>
        <dsp:cNvPr id="0" name=""/>
        <dsp:cNvSpPr/>
      </dsp:nvSpPr>
      <dsp:spPr>
        <a:xfrm>
          <a:off x="361950" y="2704732"/>
          <a:ext cx="6205770" cy="590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Keep membership roll</a:t>
          </a:r>
          <a:endParaRPr lang="en-US" sz="2800" kern="1200" dirty="0"/>
        </a:p>
      </dsp:txBody>
      <dsp:txXfrm>
        <a:off x="390771" y="2733553"/>
        <a:ext cx="6148128" cy="532758"/>
      </dsp:txXfrm>
    </dsp:sp>
    <dsp:sp modelId="{16ED5F5D-EDEF-40E8-A709-533CAE5181C0}">
      <dsp:nvSpPr>
        <dsp:cNvPr id="0" name=""/>
        <dsp:cNvSpPr/>
      </dsp:nvSpPr>
      <dsp:spPr>
        <a:xfrm>
          <a:off x="0" y="3657600"/>
          <a:ext cx="7239000" cy="504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510323-5BAA-46B2-8A0F-19569DCE0D79}">
      <dsp:nvSpPr>
        <dsp:cNvPr id="0" name=""/>
        <dsp:cNvSpPr/>
      </dsp:nvSpPr>
      <dsp:spPr>
        <a:xfrm>
          <a:off x="361950" y="3611932"/>
          <a:ext cx="6205820" cy="590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Cause members to subscribe to by-laws</a:t>
          </a:r>
          <a:endParaRPr lang="en-US" sz="2800" kern="1200" dirty="0"/>
        </a:p>
      </dsp:txBody>
      <dsp:txXfrm>
        <a:off x="390771" y="3640753"/>
        <a:ext cx="614817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A30B9-B0B3-492E-AFE3-BEA7D92E26D8}">
      <dsp:nvSpPr>
        <dsp:cNvPr id="0" name=""/>
        <dsp:cNvSpPr/>
      </dsp:nvSpPr>
      <dsp:spPr>
        <a:xfrm>
          <a:off x="0" y="535870"/>
          <a:ext cx="7239000" cy="750616"/>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E7FD7D-C4ED-48A2-B213-0F9AD33FD33A}">
      <dsp:nvSpPr>
        <dsp:cNvPr id="0" name=""/>
        <dsp:cNvSpPr/>
      </dsp:nvSpPr>
      <dsp:spPr>
        <a:xfrm>
          <a:off x="380999" y="457198"/>
          <a:ext cx="6178609" cy="79587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Communicate with Supreme Secretary</a:t>
          </a:r>
          <a:endParaRPr lang="en-US" sz="2800" kern="1200" dirty="0"/>
        </a:p>
      </dsp:txBody>
      <dsp:txXfrm>
        <a:off x="419850" y="496049"/>
        <a:ext cx="6100907" cy="718174"/>
      </dsp:txXfrm>
    </dsp:sp>
    <dsp:sp modelId="{D21053E3-941C-4686-8943-A76D5E7DD9E0}">
      <dsp:nvSpPr>
        <dsp:cNvPr id="0" name=""/>
        <dsp:cNvSpPr/>
      </dsp:nvSpPr>
      <dsp:spPr>
        <a:xfrm>
          <a:off x="0" y="1525997"/>
          <a:ext cx="7239000" cy="579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C20412-D520-4CDC-A1C9-9B92CDA06FB3}">
      <dsp:nvSpPr>
        <dsp:cNvPr id="0" name=""/>
        <dsp:cNvSpPr/>
      </dsp:nvSpPr>
      <dsp:spPr>
        <a:xfrm>
          <a:off x="380999" y="1408113"/>
          <a:ext cx="6232018" cy="6789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Keep member records</a:t>
          </a:r>
          <a:endParaRPr lang="en-US" sz="2800" kern="1200" dirty="0"/>
        </a:p>
      </dsp:txBody>
      <dsp:txXfrm>
        <a:off x="414143" y="1441257"/>
        <a:ext cx="6165730" cy="612672"/>
      </dsp:txXfrm>
    </dsp:sp>
    <dsp:sp modelId="{458D9BB9-FFC5-4A6F-B83E-408251D11788}">
      <dsp:nvSpPr>
        <dsp:cNvPr id="0" name=""/>
        <dsp:cNvSpPr/>
      </dsp:nvSpPr>
      <dsp:spPr>
        <a:xfrm>
          <a:off x="0" y="2430463"/>
          <a:ext cx="7239000" cy="579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50E77-721B-4597-A90E-B824D5876C4B}">
      <dsp:nvSpPr>
        <dsp:cNvPr id="0" name=""/>
        <dsp:cNvSpPr/>
      </dsp:nvSpPr>
      <dsp:spPr>
        <a:xfrm>
          <a:off x="380999" y="2430461"/>
          <a:ext cx="6219806" cy="6789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Maintain financial records, draws orders</a:t>
          </a:r>
          <a:endParaRPr lang="en-US" sz="2800" kern="1200" dirty="0"/>
        </a:p>
      </dsp:txBody>
      <dsp:txXfrm>
        <a:off x="414143" y="2463605"/>
        <a:ext cx="6153518" cy="612672"/>
      </dsp:txXfrm>
    </dsp:sp>
    <dsp:sp modelId="{F1951246-7DE2-4ADD-B920-0796C004AEC0}">
      <dsp:nvSpPr>
        <dsp:cNvPr id="0" name=""/>
        <dsp:cNvSpPr/>
      </dsp:nvSpPr>
      <dsp:spPr>
        <a:xfrm>
          <a:off x="0" y="3379790"/>
          <a:ext cx="7239000" cy="579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B15585-230A-4C76-B331-CA3D059EA85A}">
      <dsp:nvSpPr>
        <dsp:cNvPr id="0" name=""/>
        <dsp:cNvSpPr/>
      </dsp:nvSpPr>
      <dsp:spPr>
        <a:xfrm>
          <a:off x="380999" y="3379786"/>
          <a:ext cx="6205770" cy="6789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532" tIns="0" rIns="191532" bIns="0" numCol="1" spcCol="1270" anchor="ctr" anchorCtr="0">
          <a:noAutofit/>
        </a:bodyPr>
        <a:lstStyle/>
        <a:p>
          <a:pPr lvl="0" algn="l" defTabSz="1244600">
            <a:lnSpc>
              <a:spcPct val="90000"/>
            </a:lnSpc>
            <a:spcBef>
              <a:spcPct val="0"/>
            </a:spcBef>
            <a:spcAft>
              <a:spcPct val="35000"/>
            </a:spcAft>
          </a:pPr>
          <a:r>
            <a:rPr lang="en-US" sz="2800" kern="1200" dirty="0" smtClean="0"/>
            <a:t>Process suspensions</a:t>
          </a:r>
          <a:endParaRPr lang="en-US" sz="2800" kern="1200" dirty="0"/>
        </a:p>
      </dsp:txBody>
      <dsp:txXfrm>
        <a:off x="414143" y="3412930"/>
        <a:ext cx="6139482"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A30B9-B0B3-492E-AFE3-BEA7D92E26D8}">
      <dsp:nvSpPr>
        <dsp:cNvPr id="0" name=""/>
        <dsp:cNvSpPr/>
      </dsp:nvSpPr>
      <dsp:spPr>
        <a:xfrm>
          <a:off x="0" y="301649"/>
          <a:ext cx="7315200" cy="57465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E7FD7D-C4ED-48A2-B213-0F9AD33FD33A}">
      <dsp:nvSpPr>
        <dsp:cNvPr id="0" name=""/>
        <dsp:cNvSpPr/>
      </dsp:nvSpPr>
      <dsp:spPr>
        <a:xfrm>
          <a:off x="457200" y="380998"/>
          <a:ext cx="6084702" cy="42379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lvl="0" algn="l" defTabSz="1244600">
            <a:lnSpc>
              <a:spcPct val="90000"/>
            </a:lnSpc>
            <a:spcBef>
              <a:spcPct val="0"/>
            </a:spcBef>
            <a:spcAft>
              <a:spcPct val="35000"/>
            </a:spcAft>
          </a:pPr>
          <a:r>
            <a:rPr lang="en-US" sz="2800" kern="1200" dirty="0" smtClean="0"/>
            <a:t>Notify candidate’s Grand Knight</a:t>
          </a:r>
          <a:endParaRPr lang="en-US" sz="2800" kern="1200" dirty="0"/>
        </a:p>
      </dsp:txBody>
      <dsp:txXfrm>
        <a:off x="477888" y="401686"/>
        <a:ext cx="6043326" cy="382423"/>
      </dsp:txXfrm>
    </dsp:sp>
    <dsp:sp modelId="{D21053E3-941C-4686-8943-A76D5E7DD9E0}">
      <dsp:nvSpPr>
        <dsp:cNvPr id="0" name=""/>
        <dsp:cNvSpPr/>
      </dsp:nvSpPr>
      <dsp:spPr>
        <a:xfrm>
          <a:off x="0" y="1142999"/>
          <a:ext cx="7315200" cy="79837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C20412-D520-4CDC-A1C9-9B92CDA06FB3}">
      <dsp:nvSpPr>
        <dsp:cNvPr id="0" name=""/>
        <dsp:cNvSpPr/>
      </dsp:nvSpPr>
      <dsp:spPr>
        <a:xfrm>
          <a:off x="533398" y="1295399"/>
          <a:ext cx="5969334" cy="4428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lvl="0" algn="l" defTabSz="1244600">
            <a:lnSpc>
              <a:spcPct val="90000"/>
            </a:lnSpc>
            <a:spcBef>
              <a:spcPct val="0"/>
            </a:spcBef>
            <a:spcAft>
              <a:spcPct val="35000"/>
            </a:spcAft>
          </a:pPr>
          <a:r>
            <a:rPr lang="en-US" sz="2800" kern="1200" dirty="0" smtClean="0"/>
            <a:t>Keeper of the council seal</a:t>
          </a:r>
          <a:endParaRPr lang="en-US" sz="2800" kern="1200" dirty="0"/>
        </a:p>
      </dsp:txBody>
      <dsp:txXfrm>
        <a:off x="555014" y="1317015"/>
        <a:ext cx="5926102" cy="399568"/>
      </dsp:txXfrm>
    </dsp:sp>
    <dsp:sp modelId="{DF2C4636-7C6F-442B-8C66-8C04AC5AF499}">
      <dsp:nvSpPr>
        <dsp:cNvPr id="0" name=""/>
        <dsp:cNvSpPr/>
      </dsp:nvSpPr>
      <dsp:spPr>
        <a:xfrm>
          <a:off x="0" y="2133598"/>
          <a:ext cx="7315200" cy="703798"/>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5C09F4-55FB-40B0-B990-0FE533B368EA}">
      <dsp:nvSpPr>
        <dsp:cNvPr id="0" name=""/>
        <dsp:cNvSpPr/>
      </dsp:nvSpPr>
      <dsp:spPr>
        <a:xfrm>
          <a:off x="533398" y="2209799"/>
          <a:ext cx="5736806" cy="49657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lvl="0" algn="l" defTabSz="1244600">
            <a:lnSpc>
              <a:spcPct val="90000"/>
            </a:lnSpc>
            <a:spcBef>
              <a:spcPct val="0"/>
            </a:spcBef>
            <a:spcAft>
              <a:spcPct val="35000"/>
            </a:spcAft>
          </a:pPr>
          <a:r>
            <a:rPr lang="en-US" sz="2800" kern="1200" dirty="0" smtClean="0"/>
            <a:t>Notify fourth degree comptroller</a:t>
          </a:r>
          <a:endParaRPr lang="en-US" sz="2800" kern="1200" dirty="0"/>
        </a:p>
      </dsp:txBody>
      <dsp:txXfrm>
        <a:off x="557639" y="2234040"/>
        <a:ext cx="5688324" cy="448091"/>
      </dsp:txXfrm>
    </dsp:sp>
    <dsp:sp modelId="{458D9BB9-FFC5-4A6F-B83E-408251D11788}">
      <dsp:nvSpPr>
        <dsp:cNvPr id="0" name=""/>
        <dsp:cNvSpPr/>
      </dsp:nvSpPr>
      <dsp:spPr>
        <a:xfrm>
          <a:off x="0" y="3124200"/>
          <a:ext cx="7315200" cy="618631"/>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50E77-721B-4597-A90E-B824D5876C4B}">
      <dsp:nvSpPr>
        <dsp:cNvPr id="0" name=""/>
        <dsp:cNvSpPr/>
      </dsp:nvSpPr>
      <dsp:spPr>
        <a:xfrm>
          <a:off x="533398" y="3200402"/>
          <a:ext cx="5828056" cy="4428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lvl="0" algn="l" defTabSz="1244600">
            <a:lnSpc>
              <a:spcPct val="90000"/>
            </a:lnSpc>
            <a:spcBef>
              <a:spcPct val="0"/>
            </a:spcBef>
            <a:spcAft>
              <a:spcPct val="35000"/>
            </a:spcAft>
          </a:pPr>
          <a:r>
            <a:rPr lang="en-US" sz="2800" kern="1200" dirty="0" smtClean="0"/>
            <a:t>Other duties</a:t>
          </a:r>
          <a:endParaRPr lang="en-US" sz="2800" kern="1200" dirty="0"/>
        </a:p>
      </dsp:txBody>
      <dsp:txXfrm>
        <a:off x="555014" y="3222018"/>
        <a:ext cx="5784824"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63C91-824A-41F5-A91F-AC2D9C726D71}">
      <dsp:nvSpPr>
        <dsp:cNvPr id="0" name=""/>
        <dsp:cNvSpPr/>
      </dsp:nvSpPr>
      <dsp:spPr>
        <a:xfrm rot="5400000">
          <a:off x="-15414" y="95656"/>
          <a:ext cx="1147459" cy="9594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78584" y="481390"/>
        <a:ext cx="959464" cy="187995"/>
      </dsp:txXfrm>
    </dsp:sp>
    <dsp:sp modelId="{E980411F-8A36-4A9F-9C0B-EF1E31388AEA}">
      <dsp:nvSpPr>
        <dsp:cNvPr id="0" name=""/>
        <dsp:cNvSpPr/>
      </dsp:nvSpPr>
      <dsp:spPr>
        <a:xfrm rot="5400000">
          <a:off x="3592509" y="-2515458"/>
          <a:ext cx="745848" cy="5921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Dues from members</a:t>
          </a:r>
          <a:endParaRPr lang="en-US" sz="2800" kern="1200" dirty="0"/>
        </a:p>
        <a:p>
          <a:pPr marL="285750" lvl="1" indent="-285750" algn="l" defTabSz="1244600">
            <a:lnSpc>
              <a:spcPct val="90000"/>
            </a:lnSpc>
            <a:spcBef>
              <a:spcPct val="0"/>
            </a:spcBef>
            <a:spcAft>
              <a:spcPct val="15000"/>
            </a:spcAft>
            <a:buChar char="••"/>
          </a:pPr>
          <a:r>
            <a:rPr lang="en-US" sz="2800" kern="1200" dirty="0" smtClean="0"/>
            <a:t>Fund raisers</a:t>
          </a:r>
          <a:endParaRPr lang="en-US" sz="2800" kern="1200" dirty="0"/>
        </a:p>
      </dsp:txBody>
      <dsp:txXfrm rot="-5400000">
        <a:off x="1004783" y="108677"/>
        <a:ext cx="5884893" cy="673030"/>
      </dsp:txXfrm>
    </dsp:sp>
    <dsp:sp modelId="{004E029E-947E-4A59-83BC-00DBAC9CC39C}">
      <dsp:nvSpPr>
        <dsp:cNvPr id="0" name=""/>
        <dsp:cNvSpPr/>
      </dsp:nvSpPr>
      <dsp:spPr>
        <a:xfrm rot="5400000">
          <a:off x="-33652" y="1122658"/>
          <a:ext cx="1147459" cy="92298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rot="-5400000">
        <a:off x="78584" y="1471918"/>
        <a:ext cx="922989" cy="224470"/>
      </dsp:txXfrm>
    </dsp:sp>
    <dsp:sp modelId="{973F2D01-5EDA-4FBA-B4C9-1DF934B60495}">
      <dsp:nvSpPr>
        <dsp:cNvPr id="0" name=""/>
        <dsp:cNvSpPr/>
      </dsp:nvSpPr>
      <dsp:spPr>
        <a:xfrm rot="5400000">
          <a:off x="3549288" y="-1596532"/>
          <a:ext cx="852579" cy="5874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Social events</a:t>
          </a:r>
          <a:endParaRPr lang="en-US" sz="2800" kern="1200" dirty="0"/>
        </a:p>
        <a:p>
          <a:pPr marL="285750" lvl="1" indent="-285750" algn="l" defTabSz="1244600">
            <a:lnSpc>
              <a:spcPct val="90000"/>
            </a:lnSpc>
            <a:spcBef>
              <a:spcPct val="0"/>
            </a:spcBef>
            <a:spcAft>
              <a:spcPct val="15000"/>
            </a:spcAft>
            <a:buChar char="••"/>
          </a:pPr>
          <a:r>
            <a:rPr lang="en-US" sz="2800" kern="1200" dirty="0" smtClean="0"/>
            <a:t>Special collections</a:t>
          </a:r>
          <a:endParaRPr lang="en-US" sz="2800" kern="1200" dirty="0"/>
        </a:p>
      </dsp:txBody>
      <dsp:txXfrm rot="-5400000">
        <a:off x="1038354" y="956021"/>
        <a:ext cx="5832830" cy="769341"/>
      </dsp:txXfrm>
    </dsp:sp>
    <dsp:sp modelId="{6820B9D4-B33A-4A7A-8356-0845294B4C85}">
      <dsp:nvSpPr>
        <dsp:cNvPr id="0" name=""/>
        <dsp:cNvSpPr/>
      </dsp:nvSpPr>
      <dsp:spPr>
        <a:xfrm rot="5400000">
          <a:off x="4284" y="2125579"/>
          <a:ext cx="1147459" cy="99886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78583" y="2550711"/>
        <a:ext cx="998862" cy="148597"/>
      </dsp:txXfrm>
    </dsp:sp>
    <dsp:sp modelId="{B8937349-8DD5-458D-A949-D78FD83CBB04}">
      <dsp:nvSpPr>
        <dsp:cNvPr id="0" name=""/>
        <dsp:cNvSpPr/>
      </dsp:nvSpPr>
      <dsp:spPr>
        <a:xfrm rot="5400000">
          <a:off x="3544061" y="-599521"/>
          <a:ext cx="916767" cy="592580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Athletic events</a:t>
          </a:r>
          <a:endParaRPr lang="en-US" sz="2800" kern="1200" dirty="0"/>
        </a:p>
        <a:p>
          <a:pPr marL="285750" lvl="1" indent="-285750" algn="l" defTabSz="1244600">
            <a:lnSpc>
              <a:spcPct val="90000"/>
            </a:lnSpc>
            <a:spcBef>
              <a:spcPct val="0"/>
            </a:spcBef>
            <a:spcAft>
              <a:spcPct val="15000"/>
            </a:spcAft>
            <a:buChar char="••"/>
          </a:pPr>
          <a:r>
            <a:rPr lang="en-US" sz="2800" kern="1200" dirty="0" smtClean="0"/>
            <a:t>Any other funds</a:t>
          </a:r>
          <a:endParaRPr lang="en-US" sz="2800" kern="1200" dirty="0"/>
        </a:p>
      </dsp:txBody>
      <dsp:txXfrm rot="-5400000">
        <a:off x="1039542" y="1949751"/>
        <a:ext cx="5881054" cy="827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63C91-824A-41F5-A91F-AC2D9C726D71}">
      <dsp:nvSpPr>
        <dsp:cNvPr id="0" name=""/>
        <dsp:cNvSpPr/>
      </dsp:nvSpPr>
      <dsp:spPr>
        <a:xfrm rot="5400000">
          <a:off x="-73831" y="177477"/>
          <a:ext cx="1681460" cy="140597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63911" y="742723"/>
        <a:ext cx="1405976" cy="275484"/>
      </dsp:txXfrm>
    </dsp:sp>
    <dsp:sp modelId="{E980411F-8A36-4A9F-9C0B-EF1E31388AEA}">
      <dsp:nvSpPr>
        <dsp:cNvPr id="0" name=""/>
        <dsp:cNvSpPr/>
      </dsp:nvSpPr>
      <dsp:spPr>
        <a:xfrm rot="5400000">
          <a:off x="3601127" y="-2099012"/>
          <a:ext cx="1170450" cy="55773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Keep an account of the financial standing of all members.</a:t>
          </a:r>
          <a:endParaRPr lang="en-US" sz="2800" kern="1200" dirty="0"/>
        </a:p>
      </dsp:txBody>
      <dsp:txXfrm rot="-5400000">
        <a:off x="1397661" y="161591"/>
        <a:ext cx="5520246" cy="1056176"/>
      </dsp:txXfrm>
    </dsp:sp>
    <dsp:sp modelId="{004E029E-947E-4A59-83BC-00DBAC9CC39C}">
      <dsp:nvSpPr>
        <dsp:cNvPr id="0" name=""/>
        <dsp:cNvSpPr/>
      </dsp:nvSpPr>
      <dsp:spPr>
        <a:xfrm rot="5400000">
          <a:off x="-100556" y="1682421"/>
          <a:ext cx="1681460" cy="13525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63911" y="2194219"/>
        <a:ext cx="1352527" cy="328933"/>
      </dsp:txXfrm>
    </dsp:sp>
    <dsp:sp modelId="{973F2D01-5EDA-4FBA-B4C9-1DF934B60495}">
      <dsp:nvSpPr>
        <dsp:cNvPr id="0" name=""/>
        <dsp:cNvSpPr/>
      </dsp:nvSpPr>
      <dsp:spPr>
        <a:xfrm rot="5400000">
          <a:off x="3561686" y="-764702"/>
          <a:ext cx="1249350" cy="55332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i="0" kern="1200" dirty="0" smtClean="0"/>
            <a:t>Is the accountant for the council. Keeps council financial records.</a:t>
          </a:r>
          <a:endParaRPr lang="en-US" sz="2800" i="0" kern="1200" dirty="0"/>
        </a:p>
      </dsp:txBody>
      <dsp:txXfrm rot="-5400000">
        <a:off x="1419735" y="1438237"/>
        <a:ext cx="5472264" cy="1127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63C91-824A-41F5-A91F-AC2D9C726D71}">
      <dsp:nvSpPr>
        <dsp:cNvPr id="0" name=""/>
        <dsp:cNvSpPr/>
      </dsp:nvSpPr>
      <dsp:spPr>
        <a:xfrm rot="5400000">
          <a:off x="-75492" y="220636"/>
          <a:ext cx="1694240" cy="141666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rot="-5400000">
        <a:off x="63297" y="790178"/>
        <a:ext cx="1416662" cy="277578"/>
      </dsp:txXfrm>
    </dsp:sp>
    <dsp:sp modelId="{E980411F-8A36-4A9F-9C0B-EF1E31388AEA}">
      <dsp:nvSpPr>
        <dsp:cNvPr id="0" name=""/>
        <dsp:cNvSpPr/>
      </dsp:nvSpPr>
      <dsp:spPr>
        <a:xfrm rot="5400000">
          <a:off x="3528135" y="-2156560"/>
          <a:ext cx="1256026" cy="55691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Dues from members.</a:t>
          </a:r>
          <a:endParaRPr lang="en-US" sz="2800" kern="1200" dirty="0"/>
        </a:p>
        <a:p>
          <a:pPr marL="285750" lvl="1" indent="-285750" algn="l" defTabSz="1244600">
            <a:lnSpc>
              <a:spcPct val="90000"/>
            </a:lnSpc>
            <a:spcBef>
              <a:spcPct val="0"/>
            </a:spcBef>
            <a:spcAft>
              <a:spcPct val="15000"/>
            </a:spcAft>
            <a:buChar char="••"/>
          </a:pPr>
          <a:r>
            <a:rPr lang="en-US" sz="2800" kern="1200" dirty="0" smtClean="0"/>
            <a:t>Fundraisers.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a:t>
          </a:r>
          <a:endParaRPr lang="en-US" sz="2800" kern="1200" dirty="0"/>
        </a:p>
      </dsp:txBody>
      <dsp:txXfrm rot="-5400000">
        <a:off x="1371572" y="61317"/>
        <a:ext cx="5507838" cy="1133398"/>
      </dsp:txXfrm>
    </dsp:sp>
    <dsp:sp modelId="{004E029E-947E-4A59-83BC-00DBAC9CC39C}">
      <dsp:nvSpPr>
        <dsp:cNvPr id="0" name=""/>
        <dsp:cNvSpPr/>
      </dsp:nvSpPr>
      <dsp:spPr>
        <a:xfrm rot="5400000">
          <a:off x="-102419" y="1743613"/>
          <a:ext cx="1694240" cy="136280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63298" y="2259301"/>
        <a:ext cx="1362807" cy="331433"/>
      </dsp:txXfrm>
    </dsp:sp>
    <dsp:sp modelId="{973F2D01-5EDA-4FBA-B4C9-1DF934B60495}">
      <dsp:nvSpPr>
        <dsp:cNvPr id="0" name=""/>
        <dsp:cNvSpPr/>
      </dsp:nvSpPr>
      <dsp:spPr>
        <a:xfrm rot="5400000">
          <a:off x="3561721" y="-696998"/>
          <a:ext cx="1258845" cy="55250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i="0" kern="1200" dirty="0" smtClean="0"/>
            <a:t>Contributions or donations.</a:t>
          </a:r>
          <a:endParaRPr lang="en-US" sz="2800" i="0" kern="1200" dirty="0"/>
        </a:p>
        <a:p>
          <a:pPr marL="285750" lvl="1" indent="-285750" algn="l" defTabSz="1244600">
            <a:lnSpc>
              <a:spcPct val="90000"/>
            </a:lnSpc>
            <a:spcBef>
              <a:spcPct val="0"/>
            </a:spcBef>
            <a:spcAft>
              <a:spcPct val="15000"/>
            </a:spcAft>
            <a:buChar char="••"/>
          </a:pPr>
          <a:r>
            <a:rPr lang="en-US" sz="2800" i="0" kern="1200" dirty="0" smtClean="0"/>
            <a:t>All other sources.</a:t>
          </a:r>
          <a:endParaRPr lang="en-US" sz="2800" i="0" kern="1200" dirty="0"/>
        </a:p>
      </dsp:txBody>
      <dsp:txXfrm rot="-5400000">
        <a:off x="1428601" y="1497574"/>
        <a:ext cx="5463634" cy="11359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63C91-824A-41F5-A91F-AC2D9C726D71}">
      <dsp:nvSpPr>
        <dsp:cNvPr id="0" name=""/>
        <dsp:cNvSpPr/>
      </dsp:nvSpPr>
      <dsp:spPr>
        <a:xfrm rot="5400000">
          <a:off x="-81489" y="250064"/>
          <a:ext cx="664286" cy="501308"/>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 </a:t>
          </a:r>
          <a:endParaRPr lang="en-US" sz="900" kern="1200" dirty="0"/>
        </a:p>
      </dsp:txBody>
      <dsp:txXfrm rot="-5400000">
        <a:off x="0" y="419229"/>
        <a:ext cx="501308" cy="162978"/>
      </dsp:txXfrm>
    </dsp:sp>
    <dsp:sp modelId="{E980411F-8A36-4A9F-9C0B-EF1E31388AEA}">
      <dsp:nvSpPr>
        <dsp:cNvPr id="0" name=""/>
        <dsp:cNvSpPr/>
      </dsp:nvSpPr>
      <dsp:spPr>
        <a:xfrm rot="5400000">
          <a:off x="3595671" y="-2948177"/>
          <a:ext cx="492469" cy="672597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Age</a:t>
          </a:r>
          <a:endParaRPr lang="en-US" sz="2800" kern="1200" dirty="0"/>
        </a:p>
      </dsp:txBody>
      <dsp:txXfrm rot="-5400000">
        <a:off x="478920" y="192614"/>
        <a:ext cx="6701931" cy="444389"/>
      </dsp:txXfrm>
    </dsp:sp>
    <dsp:sp modelId="{3FEB0341-3FE6-4571-97A9-CE5005FF0E9D}">
      <dsp:nvSpPr>
        <dsp:cNvPr id="0" name=""/>
        <dsp:cNvSpPr/>
      </dsp:nvSpPr>
      <dsp:spPr>
        <a:xfrm rot="5400000">
          <a:off x="-78676" y="827064"/>
          <a:ext cx="599532" cy="442178"/>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1" y="969476"/>
        <a:ext cx="442178" cy="157354"/>
      </dsp:txXfrm>
    </dsp:sp>
    <dsp:sp modelId="{DFEB584B-C707-4B98-939C-48CBDDD22F35}">
      <dsp:nvSpPr>
        <dsp:cNvPr id="0" name=""/>
        <dsp:cNvSpPr/>
      </dsp:nvSpPr>
      <dsp:spPr>
        <a:xfrm rot="5400000">
          <a:off x="3624696" y="-2411146"/>
          <a:ext cx="431786" cy="677399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Residence address</a:t>
          </a:r>
          <a:endParaRPr lang="en-US" sz="2800" kern="1200" dirty="0"/>
        </a:p>
      </dsp:txBody>
      <dsp:txXfrm rot="-5400000">
        <a:off x="453590" y="781038"/>
        <a:ext cx="6752921" cy="389630"/>
      </dsp:txXfrm>
    </dsp:sp>
    <dsp:sp modelId="{6B18CF51-7514-4FB6-8350-20B87C0519A4}">
      <dsp:nvSpPr>
        <dsp:cNvPr id="0" name=""/>
        <dsp:cNvSpPr/>
      </dsp:nvSpPr>
      <dsp:spPr>
        <a:xfrm rot="5400000">
          <a:off x="-128605" y="1400143"/>
          <a:ext cx="722212" cy="465000"/>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1" y="1504037"/>
        <a:ext cx="465000" cy="257212"/>
      </dsp:txXfrm>
    </dsp:sp>
    <dsp:sp modelId="{DF6EF0D6-FF29-4109-9BF4-CFFF3A376C24}">
      <dsp:nvSpPr>
        <dsp:cNvPr id="0" name=""/>
        <dsp:cNvSpPr/>
      </dsp:nvSpPr>
      <dsp:spPr>
        <a:xfrm rot="5400000">
          <a:off x="3626352" y="-1844694"/>
          <a:ext cx="431786" cy="677399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Dates of exemplification</a:t>
          </a:r>
          <a:endParaRPr lang="en-US" sz="2800" kern="1200" dirty="0"/>
        </a:p>
      </dsp:txBody>
      <dsp:txXfrm rot="-5400000">
        <a:off x="455246" y="1347490"/>
        <a:ext cx="6752921" cy="389630"/>
      </dsp:txXfrm>
    </dsp:sp>
    <dsp:sp modelId="{848764C2-76D7-44B9-98C5-C689B16748E3}">
      <dsp:nvSpPr>
        <dsp:cNvPr id="0" name=""/>
        <dsp:cNvSpPr/>
      </dsp:nvSpPr>
      <dsp:spPr>
        <a:xfrm rot="5400000">
          <a:off x="-99643" y="1973061"/>
          <a:ext cx="664286" cy="465000"/>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0" y="2105918"/>
        <a:ext cx="465000" cy="199286"/>
      </dsp:txXfrm>
    </dsp:sp>
    <dsp:sp modelId="{5F796F5E-2DDD-437E-9176-7957BC04BEBB}">
      <dsp:nvSpPr>
        <dsp:cNvPr id="0" name=""/>
        <dsp:cNvSpPr/>
      </dsp:nvSpPr>
      <dsp:spPr>
        <a:xfrm rot="5400000">
          <a:off x="3636107" y="-1297688"/>
          <a:ext cx="431786" cy="677399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Record of fourth degree members</a:t>
          </a:r>
          <a:endParaRPr lang="en-US" sz="2800" kern="1200" dirty="0"/>
        </a:p>
      </dsp:txBody>
      <dsp:txXfrm rot="-5400000">
        <a:off x="465001" y="1894496"/>
        <a:ext cx="6752921" cy="389630"/>
      </dsp:txXfrm>
    </dsp:sp>
    <dsp:sp modelId="{68EAF38F-8297-42ED-82B5-BBE71B97F2F4}">
      <dsp:nvSpPr>
        <dsp:cNvPr id="0" name=""/>
        <dsp:cNvSpPr/>
      </dsp:nvSpPr>
      <dsp:spPr>
        <a:xfrm rot="5400000">
          <a:off x="-99643" y="2526292"/>
          <a:ext cx="664286" cy="465000"/>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n-US" sz="900" kern="1200" dirty="0"/>
        </a:p>
      </dsp:txBody>
      <dsp:txXfrm rot="-5400000">
        <a:off x="0" y="2659149"/>
        <a:ext cx="465000" cy="199286"/>
      </dsp:txXfrm>
    </dsp:sp>
    <dsp:sp modelId="{FA21DE79-2BDD-4A85-B475-92D6AD478720}">
      <dsp:nvSpPr>
        <dsp:cNvPr id="0" name=""/>
        <dsp:cNvSpPr/>
      </dsp:nvSpPr>
      <dsp:spPr>
        <a:xfrm rot="5400000">
          <a:off x="3626830" y="-744456"/>
          <a:ext cx="450340" cy="677399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0" rIns="17780" bIns="27432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Occupation</a:t>
          </a:r>
          <a:endParaRPr lang="en-US" sz="2800" kern="1200" dirty="0"/>
        </a:p>
        <a:p>
          <a:pPr marL="114300" lvl="1" indent="-114300" algn="l" defTabSz="622300">
            <a:lnSpc>
              <a:spcPct val="90000"/>
            </a:lnSpc>
            <a:spcBef>
              <a:spcPct val="0"/>
            </a:spcBef>
            <a:spcAft>
              <a:spcPct val="15000"/>
            </a:spcAft>
            <a:buChar char="••"/>
          </a:pPr>
          <a:endParaRPr lang="en-US" sz="1400" kern="1200" dirty="0"/>
        </a:p>
      </dsp:txBody>
      <dsp:txXfrm rot="-5400000">
        <a:off x="465001" y="2439357"/>
        <a:ext cx="6752015" cy="4063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015BB-ABE4-4037-9F86-84C1CF6770B4}">
      <dsp:nvSpPr>
        <dsp:cNvPr id="0" name=""/>
        <dsp:cNvSpPr/>
      </dsp:nvSpPr>
      <dsp:spPr>
        <a:xfrm rot="5400000">
          <a:off x="-363817" y="1213845"/>
          <a:ext cx="2425451" cy="1697816"/>
        </a:xfrm>
        <a:prstGeom prst="chevron">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1" y="1698935"/>
        <a:ext cx="1697816" cy="727635"/>
      </dsp:txXfrm>
    </dsp:sp>
    <dsp:sp modelId="{7EDA2623-860D-4B7A-8EB9-9A9B3BF400A7}">
      <dsp:nvSpPr>
        <dsp:cNvPr id="0" name=""/>
        <dsp:cNvSpPr/>
      </dsp:nvSpPr>
      <dsp:spPr>
        <a:xfrm rot="5400000">
          <a:off x="2830111" y="-1132291"/>
          <a:ext cx="3276593" cy="554118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smtClean="0"/>
            <a:t>Ensures that every member before taking of the first degree exemplification, subscribe his name on the Constitutional Roll, thereby submitting himself to the laws and rules of the Order.</a:t>
          </a:r>
          <a:endParaRPr lang="en-US" sz="3000" kern="1200" dirty="0"/>
        </a:p>
      </dsp:txBody>
      <dsp:txXfrm rot="-5400000">
        <a:off x="1697816" y="159954"/>
        <a:ext cx="5381233" cy="2956693"/>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8" charset="0"/>
              </a:defRPr>
            </a:lvl1pPr>
          </a:lstStyle>
          <a:p>
            <a:pPr>
              <a:defRPr/>
            </a:pPr>
            <a:endParaRPr lang="en-US"/>
          </a:p>
        </p:txBody>
      </p:sp>
      <p:sp>
        <p:nvSpPr>
          <p:cNvPr id="270339"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8" charset="0"/>
              </a:defRPr>
            </a:lvl1pPr>
          </a:lstStyle>
          <a:p>
            <a:pPr>
              <a:defRPr/>
            </a:pPr>
            <a:endParaRPr lang="en-US"/>
          </a:p>
        </p:txBody>
      </p:sp>
      <p:sp>
        <p:nvSpPr>
          <p:cNvPr id="270340"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8" charset="0"/>
              </a:defRPr>
            </a:lvl1pPr>
          </a:lstStyle>
          <a:p>
            <a:pPr>
              <a:defRPr/>
            </a:pPr>
            <a:endParaRPr lang="en-US"/>
          </a:p>
        </p:txBody>
      </p:sp>
      <p:sp>
        <p:nvSpPr>
          <p:cNvPr id="270341"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8" charset="0"/>
              </a:defRPr>
            </a:lvl1pPr>
          </a:lstStyle>
          <a:p>
            <a:pPr>
              <a:defRPr/>
            </a:pPr>
            <a:fld id="{9814A62B-2012-419C-94F6-2E84A72EEB8B}" type="slidenum">
              <a:rPr lang="en-US"/>
              <a:pPr>
                <a:defRPr/>
              </a:pPr>
              <a:t>‹#›</a:t>
            </a:fld>
            <a:endParaRPr lang="en-US" dirty="0"/>
          </a:p>
        </p:txBody>
      </p:sp>
    </p:spTree>
    <p:extLst>
      <p:ext uri="{BB962C8B-B14F-4D97-AF65-F5344CB8AC3E}">
        <p14:creationId xmlns:p14="http://schemas.microsoft.com/office/powerpoint/2010/main" val="1361643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8" charset="0"/>
              </a:defRPr>
            </a:lvl1pPr>
          </a:lstStyle>
          <a:p>
            <a:pPr>
              <a:defRPr/>
            </a:pPr>
            <a:endParaRPr lang="en-US"/>
          </a:p>
        </p:txBody>
      </p:sp>
      <p:sp>
        <p:nvSpPr>
          <p:cNvPr id="274435"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8" charset="0"/>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27443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4438"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8" charset="0"/>
              </a:defRPr>
            </a:lvl1pPr>
          </a:lstStyle>
          <a:p>
            <a:pPr>
              <a:defRPr/>
            </a:pPr>
            <a:endParaRPr lang="en-US"/>
          </a:p>
        </p:txBody>
      </p:sp>
      <p:sp>
        <p:nvSpPr>
          <p:cNvPr id="274439"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8" charset="0"/>
              </a:defRPr>
            </a:lvl1pPr>
          </a:lstStyle>
          <a:p>
            <a:pPr>
              <a:defRPr/>
            </a:pPr>
            <a:fld id="{8F48FA70-3204-45C6-AB6A-BCBFB69CD458}" type="slidenum">
              <a:rPr lang="en-US"/>
              <a:pPr>
                <a:defRPr/>
              </a:pPr>
              <a:t>‹#›</a:t>
            </a:fld>
            <a:endParaRPr lang="en-US" dirty="0"/>
          </a:p>
        </p:txBody>
      </p:sp>
    </p:spTree>
    <p:extLst>
      <p:ext uri="{BB962C8B-B14F-4D97-AF65-F5344CB8AC3E}">
        <p14:creationId xmlns:p14="http://schemas.microsoft.com/office/powerpoint/2010/main" val="2161911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99332" name="Slide Number Placeholder 3"/>
          <p:cNvSpPr>
            <a:spLocks noGrp="1"/>
          </p:cNvSpPr>
          <p:nvPr>
            <p:ph type="sldNum" sz="quarter" idx="5"/>
          </p:nvPr>
        </p:nvSpPr>
        <p:spPr>
          <a:noFill/>
        </p:spPr>
        <p:txBody>
          <a:bodyPr/>
          <a:lstStyle/>
          <a:p>
            <a:fld id="{88F06EFA-24A7-4C48-B692-D8422BA6483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107524" name="Slide Number Placeholder 3"/>
          <p:cNvSpPr>
            <a:spLocks noGrp="1"/>
          </p:cNvSpPr>
          <p:nvPr>
            <p:ph type="sldNum" sz="quarter" idx="5"/>
          </p:nvPr>
        </p:nvSpPr>
        <p:spPr>
          <a:noFill/>
        </p:spPr>
        <p:txBody>
          <a:bodyPr/>
          <a:lstStyle/>
          <a:p>
            <a:fld id="{8C3A3254-E45F-4774-A57E-C80E1F2EBD0C}" type="slidenum">
              <a:rPr lang="en-US" smtClean="0"/>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108548" name="Slide Number Placeholder 3"/>
          <p:cNvSpPr>
            <a:spLocks noGrp="1"/>
          </p:cNvSpPr>
          <p:nvPr>
            <p:ph type="sldNum" sz="quarter" idx="5"/>
          </p:nvPr>
        </p:nvSpPr>
        <p:spPr>
          <a:noFill/>
        </p:spPr>
        <p:txBody>
          <a:bodyPr/>
          <a:lstStyle/>
          <a:p>
            <a:fld id="{7AF09E6B-D0B9-48EE-B334-9616205C1061}" type="slidenum">
              <a:rPr lang="en-US" smtClean="0"/>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109572" name="Slide Number Placeholder 3"/>
          <p:cNvSpPr>
            <a:spLocks noGrp="1"/>
          </p:cNvSpPr>
          <p:nvPr>
            <p:ph type="sldNum" sz="quarter" idx="5"/>
          </p:nvPr>
        </p:nvSpPr>
        <p:spPr>
          <a:noFill/>
        </p:spPr>
        <p:txBody>
          <a:bodyPr/>
          <a:lstStyle/>
          <a:p>
            <a:fld id="{D741B47F-31BF-4CEE-8990-181869416E25}"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B2DA12C3-F5C7-45B8-A620-45C8762CCB85}"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111620" name="Slide Number Placeholder 3"/>
          <p:cNvSpPr>
            <a:spLocks noGrp="1"/>
          </p:cNvSpPr>
          <p:nvPr>
            <p:ph type="sldNum" sz="quarter" idx="5"/>
          </p:nvPr>
        </p:nvSpPr>
        <p:spPr>
          <a:noFill/>
        </p:spPr>
        <p:txBody>
          <a:bodyPr/>
          <a:lstStyle/>
          <a:p>
            <a:fld id="{065015C7-3083-47C8-B417-13F14DD1FBB5}"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112644" name="Slide Number Placeholder 3"/>
          <p:cNvSpPr>
            <a:spLocks noGrp="1"/>
          </p:cNvSpPr>
          <p:nvPr>
            <p:ph type="sldNum" sz="quarter" idx="5"/>
          </p:nvPr>
        </p:nvSpPr>
        <p:spPr>
          <a:noFill/>
        </p:spPr>
        <p:txBody>
          <a:bodyPr/>
          <a:lstStyle/>
          <a:p>
            <a:fld id="{F77A999F-FBA4-4CBF-9DA2-731C5C72AA54}" type="slidenum">
              <a:rPr lang="en-US" smtClean="0"/>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113668" name="Slide Number Placeholder 3"/>
          <p:cNvSpPr>
            <a:spLocks noGrp="1"/>
          </p:cNvSpPr>
          <p:nvPr>
            <p:ph type="sldNum" sz="quarter" idx="5"/>
          </p:nvPr>
        </p:nvSpPr>
        <p:spPr>
          <a:noFill/>
        </p:spPr>
        <p:txBody>
          <a:bodyPr/>
          <a:lstStyle/>
          <a:p>
            <a:fld id="{FC3E48FB-BEDD-42D7-8663-386C8358EE58}"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114692" name="Slide Number Placeholder 3"/>
          <p:cNvSpPr>
            <a:spLocks noGrp="1"/>
          </p:cNvSpPr>
          <p:nvPr>
            <p:ph type="sldNum" sz="quarter" idx="5"/>
          </p:nvPr>
        </p:nvSpPr>
        <p:spPr>
          <a:noFill/>
        </p:spPr>
        <p:txBody>
          <a:bodyPr/>
          <a:lstStyle/>
          <a:p>
            <a:fld id="{6D52B574-373B-4073-B83C-6A28B1B4178A}" type="slidenum">
              <a:rPr lang="en-US" smtClean="0"/>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smtClean="0"/>
          </a:p>
        </p:txBody>
      </p:sp>
      <p:sp>
        <p:nvSpPr>
          <p:cNvPr id="115716" name="Slide Number Placeholder 3"/>
          <p:cNvSpPr>
            <a:spLocks noGrp="1"/>
          </p:cNvSpPr>
          <p:nvPr>
            <p:ph type="sldNum" sz="quarter" idx="5"/>
          </p:nvPr>
        </p:nvSpPr>
        <p:spPr>
          <a:noFill/>
        </p:spPr>
        <p:txBody>
          <a:bodyPr/>
          <a:lstStyle/>
          <a:p>
            <a:fld id="{37F0E811-7B4B-4E56-BF8C-5949D9C01FDE}"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116740" name="Slide Number Placeholder 3"/>
          <p:cNvSpPr>
            <a:spLocks noGrp="1"/>
          </p:cNvSpPr>
          <p:nvPr>
            <p:ph type="sldNum" sz="quarter" idx="5"/>
          </p:nvPr>
        </p:nvSpPr>
        <p:spPr>
          <a:noFill/>
        </p:spPr>
        <p:txBody>
          <a:bodyPr/>
          <a:lstStyle/>
          <a:p>
            <a:fld id="{AECA801E-292B-4BAB-BF4F-91D1D4EE7720}" type="slidenum">
              <a:rPr lang="en-US" smtClean="0"/>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8BE93A-1F93-4E83-9A06-82B96A9BC3BE}"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117764" name="Slide Number Placeholder 3"/>
          <p:cNvSpPr>
            <a:spLocks noGrp="1"/>
          </p:cNvSpPr>
          <p:nvPr>
            <p:ph type="sldNum" sz="quarter" idx="5"/>
          </p:nvPr>
        </p:nvSpPr>
        <p:spPr>
          <a:noFill/>
        </p:spPr>
        <p:txBody>
          <a:bodyPr/>
          <a:lstStyle/>
          <a:p>
            <a:fld id="{3737C7CC-4BF7-4C22-BF1A-43927593A2D7}" type="slidenum">
              <a:rPr lang="en-US" smtClean="0"/>
              <a:pPr/>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118788" name="Slide Number Placeholder 3"/>
          <p:cNvSpPr>
            <a:spLocks noGrp="1"/>
          </p:cNvSpPr>
          <p:nvPr>
            <p:ph type="sldNum" sz="quarter" idx="5"/>
          </p:nvPr>
        </p:nvSpPr>
        <p:spPr>
          <a:noFill/>
        </p:spPr>
        <p:txBody>
          <a:bodyPr/>
          <a:lstStyle/>
          <a:p>
            <a:fld id="{9C0C56A2-CFDA-40BB-BA4D-5E00B23E17ED}" type="slidenum">
              <a:rPr lang="en-US" smtClean="0"/>
              <a:pPr/>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119812" name="Slide Number Placeholder 3"/>
          <p:cNvSpPr>
            <a:spLocks noGrp="1"/>
          </p:cNvSpPr>
          <p:nvPr>
            <p:ph type="sldNum" sz="quarter" idx="5"/>
          </p:nvPr>
        </p:nvSpPr>
        <p:spPr>
          <a:noFill/>
        </p:spPr>
        <p:txBody>
          <a:bodyPr/>
          <a:lstStyle/>
          <a:p>
            <a:fld id="{87E4C889-6E5D-4D9F-91B0-E41A13D4ACB9}" type="slidenum">
              <a:rPr lang="en-US" smtClean="0"/>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fld id="{74C41029-3973-4E67-ADE8-5F9FB5E35AFC}" type="slidenum">
              <a:rPr lang="en-US" smtClean="0"/>
              <a:pPr/>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121860" name="Slide Number Placeholder 3"/>
          <p:cNvSpPr>
            <a:spLocks noGrp="1"/>
          </p:cNvSpPr>
          <p:nvPr>
            <p:ph type="sldNum" sz="quarter" idx="5"/>
          </p:nvPr>
        </p:nvSpPr>
        <p:spPr>
          <a:noFill/>
        </p:spPr>
        <p:txBody>
          <a:bodyPr/>
          <a:lstStyle/>
          <a:p>
            <a:fld id="{CC025B6D-7B0D-45D0-A761-80D2B802F6E2}" type="slidenum">
              <a:rPr lang="en-US" smtClean="0"/>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122884" name="Slide Number Placeholder 3"/>
          <p:cNvSpPr>
            <a:spLocks noGrp="1"/>
          </p:cNvSpPr>
          <p:nvPr>
            <p:ph type="sldNum" sz="quarter" idx="5"/>
          </p:nvPr>
        </p:nvSpPr>
        <p:spPr>
          <a:noFill/>
        </p:spPr>
        <p:txBody>
          <a:bodyPr/>
          <a:lstStyle/>
          <a:p>
            <a:fld id="{76796CBE-C2C5-4E01-A4A2-4BA5863D688E}" type="slidenum">
              <a:rPr lang="en-US" smtClean="0"/>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123908" name="Slide Number Placeholder 3"/>
          <p:cNvSpPr>
            <a:spLocks noGrp="1"/>
          </p:cNvSpPr>
          <p:nvPr>
            <p:ph type="sldNum" sz="quarter" idx="5"/>
          </p:nvPr>
        </p:nvSpPr>
        <p:spPr>
          <a:noFill/>
        </p:spPr>
        <p:txBody>
          <a:bodyPr/>
          <a:lstStyle/>
          <a:p>
            <a:fld id="{5E308FA1-5717-471D-90ED-BCD683D68455}" type="slidenum">
              <a:rPr lang="en-US" smtClean="0"/>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124932" name="Slide Number Placeholder 3"/>
          <p:cNvSpPr>
            <a:spLocks noGrp="1"/>
          </p:cNvSpPr>
          <p:nvPr>
            <p:ph type="sldNum" sz="quarter" idx="5"/>
          </p:nvPr>
        </p:nvSpPr>
        <p:spPr>
          <a:noFill/>
        </p:spPr>
        <p:txBody>
          <a:bodyPr/>
          <a:lstStyle/>
          <a:p>
            <a:fld id="{203DDE78-D379-464E-9035-6EA1BD327714}" type="slidenum">
              <a:rPr lang="en-US" smtClean="0"/>
              <a:pPr/>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684B6F73-9F4B-4EAA-BDA6-6D71DE7B206B}" type="slidenum">
              <a:rPr lang="en-US" smtClean="0"/>
              <a:pPr/>
              <a:t>29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B3BF683A-C8A0-4831-93F8-69FB8F072FE9}" type="slidenum">
              <a:rPr lang="en-US" smtClean="0"/>
              <a:pPr/>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3"/>
          <p:cNvSpPr>
            <a:spLocks noGrp="1"/>
          </p:cNvSpPr>
          <p:nvPr>
            <p:ph type="sldNum" sz="quarter" idx="5"/>
          </p:nvPr>
        </p:nvSpPr>
        <p:spPr>
          <a:noFill/>
        </p:spPr>
        <p:txBody>
          <a:bodyPr/>
          <a:lstStyle/>
          <a:p>
            <a:fld id="{FC459284-373D-4512-B5C0-3E8A0309A67A}"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B62602AD-5E7D-45D1-84FD-6C5278F4F86A}" type="slidenum">
              <a:rPr lang="en-US" smtClean="0"/>
              <a:pPr/>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129028" name="Slide Number Placeholder 3"/>
          <p:cNvSpPr>
            <a:spLocks noGrp="1"/>
          </p:cNvSpPr>
          <p:nvPr>
            <p:ph type="sldNum" sz="quarter" idx="5"/>
          </p:nvPr>
        </p:nvSpPr>
        <p:spPr>
          <a:noFill/>
        </p:spPr>
        <p:txBody>
          <a:bodyPr/>
          <a:lstStyle/>
          <a:p>
            <a:fld id="{04F8606B-C047-4E1A-88EE-BD888BBF3E2F}" type="slidenum">
              <a:rPr lang="en-US" smtClean="0"/>
              <a:pPr/>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9B8F5ED2-C5B8-402D-9E0E-AFC43D4F6377}" type="slidenum">
              <a:rPr lang="en-US" smtClean="0"/>
              <a:pPr/>
              <a:t>33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FAA7A62A-2E19-4F9B-A504-A7AC3638F669}" type="slidenum">
              <a:rPr lang="en-US" smtClean="0"/>
              <a:pPr/>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BCC91F58-B957-43A9-8E99-70D3F2CB3AC7}" type="slidenum">
              <a:rPr lang="en-US" smtClean="0"/>
              <a:pPr/>
              <a:t>35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133124" name="Slide Number Placeholder 3"/>
          <p:cNvSpPr>
            <a:spLocks noGrp="1"/>
          </p:cNvSpPr>
          <p:nvPr>
            <p:ph type="sldNum" sz="quarter" idx="5"/>
          </p:nvPr>
        </p:nvSpPr>
        <p:spPr>
          <a:noFill/>
        </p:spPr>
        <p:txBody>
          <a:bodyPr/>
          <a:lstStyle/>
          <a:p>
            <a:fld id="{746FCF65-82FC-46E4-A93B-790AA5E37CD4}" type="slidenum">
              <a:rPr lang="en-US" smtClean="0"/>
              <a:pPr/>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4148" name="Slide Number Placeholder 3"/>
          <p:cNvSpPr>
            <a:spLocks noGrp="1"/>
          </p:cNvSpPr>
          <p:nvPr>
            <p:ph type="sldNum" sz="quarter" idx="5"/>
          </p:nvPr>
        </p:nvSpPr>
        <p:spPr>
          <a:noFill/>
        </p:spPr>
        <p:txBody>
          <a:bodyPr/>
          <a:lstStyle/>
          <a:p>
            <a:fld id="{17950ACC-7426-4A2A-96BD-9C963B282F3E}" type="slidenum">
              <a:rPr lang="en-US" smtClean="0"/>
              <a:pPr/>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135172" name="Slide Number Placeholder 3"/>
          <p:cNvSpPr>
            <a:spLocks noGrp="1"/>
          </p:cNvSpPr>
          <p:nvPr>
            <p:ph type="sldNum" sz="quarter" idx="5"/>
          </p:nvPr>
        </p:nvSpPr>
        <p:spPr>
          <a:noFill/>
        </p:spPr>
        <p:txBody>
          <a:bodyPr/>
          <a:lstStyle/>
          <a:p>
            <a:fld id="{CF770AAA-33FC-4D98-8F66-3E56A6ED8748}" type="slidenum">
              <a:rPr lang="en-US" smtClean="0"/>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6F3D1584-09C2-4893-89D6-24208F63AC4F}" type="slidenum">
              <a:rPr lang="en-US" smtClean="0"/>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p>
        </p:txBody>
      </p:sp>
      <p:sp>
        <p:nvSpPr>
          <p:cNvPr id="137220" name="Slide Number Placeholder 3"/>
          <p:cNvSpPr>
            <a:spLocks noGrp="1"/>
          </p:cNvSpPr>
          <p:nvPr>
            <p:ph type="sldNum" sz="quarter" idx="5"/>
          </p:nvPr>
        </p:nvSpPr>
        <p:spPr>
          <a:noFill/>
        </p:spPr>
        <p:txBody>
          <a:bodyPr/>
          <a:lstStyle/>
          <a:p>
            <a:fld id="{395A3787-C929-4658-8AEB-7F3235289652}" type="slidenum">
              <a:rPr lang="en-US" smtClean="0"/>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101380" name="Slide Number Placeholder 3"/>
          <p:cNvSpPr>
            <a:spLocks noGrp="1"/>
          </p:cNvSpPr>
          <p:nvPr>
            <p:ph type="sldNum" sz="quarter" idx="5"/>
          </p:nvPr>
        </p:nvSpPr>
        <p:spPr>
          <a:noFill/>
        </p:spPr>
        <p:txBody>
          <a:bodyPr/>
          <a:lstStyle/>
          <a:p>
            <a:fld id="{10E5345A-47FF-4C19-B898-18EB23E21BE5}"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p>
        </p:txBody>
      </p:sp>
      <p:sp>
        <p:nvSpPr>
          <p:cNvPr id="138244" name="Slide Number Placeholder 3"/>
          <p:cNvSpPr>
            <a:spLocks noGrp="1"/>
          </p:cNvSpPr>
          <p:nvPr>
            <p:ph type="sldNum" sz="quarter" idx="5"/>
          </p:nvPr>
        </p:nvSpPr>
        <p:spPr>
          <a:noFill/>
        </p:spPr>
        <p:txBody>
          <a:bodyPr/>
          <a:lstStyle/>
          <a:p>
            <a:fld id="{BFB50356-6868-4B53-BA6F-523526524582}" type="slidenum">
              <a:rPr lang="en-US" smtClean="0"/>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E761C93-59C3-4A34-847C-204A4A2249DC}" type="slidenum">
              <a:rPr lang="en-US" smtClean="0"/>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140292" name="Slide Number Placeholder 3"/>
          <p:cNvSpPr>
            <a:spLocks noGrp="1"/>
          </p:cNvSpPr>
          <p:nvPr>
            <p:ph type="sldNum" sz="quarter" idx="5"/>
          </p:nvPr>
        </p:nvSpPr>
        <p:spPr>
          <a:noFill/>
        </p:spPr>
        <p:txBody>
          <a:bodyPr/>
          <a:lstStyle/>
          <a:p>
            <a:fld id="{FA5B9C92-C8BB-4049-8E9B-793C5022F825}" type="slidenum">
              <a:rPr lang="en-US" smtClean="0"/>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141316" name="Slide Number Placeholder 3"/>
          <p:cNvSpPr>
            <a:spLocks noGrp="1"/>
          </p:cNvSpPr>
          <p:nvPr>
            <p:ph type="sldNum" sz="quarter" idx="5"/>
          </p:nvPr>
        </p:nvSpPr>
        <p:spPr>
          <a:noFill/>
        </p:spPr>
        <p:txBody>
          <a:bodyPr/>
          <a:lstStyle/>
          <a:p>
            <a:fld id="{DE26139B-A89D-40D9-BBD5-9E70A2562FD4}" type="slidenum">
              <a:rPr lang="en-US" smtClean="0"/>
              <a:pPr/>
              <a:t>45</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142340" name="Slide Number Placeholder 3"/>
          <p:cNvSpPr>
            <a:spLocks noGrp="1"/>
          </p:cNvSpPr>
          <p:nvPr>
            <p:ph type="sldNum" sz="quarter" idx="5"/>
          </p:nvPr>
        </p:nvSpPr>
        <p:spPr>
          <a:noFill/>
        </p:spPr>
        <p:txBody>
          <a:bodyPr/>
          <a:lstStyle/>
          <a:p>
            <a:fld id="{6D04D372-A016-468D-93DC-E9F537710792}" type="slidenum">
              <a:rPr lang="en-US" smtClean="0"/>
              <a:pPr/>
              <a:t>46</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smtClean="0"/>
          </a:p>
        </p:txBody>
      </p:sp>
      <p:sp>
        <p:nvSpPr>
          <p:cNvPr id="143364" name="Slide Number Placeholder 3"/>
          <p:cNvSpPr>
            <a:spLocks noGrp="1"/>
          </p:cNvSpPr>
          <p:nvPr>
            <p:ph type="sldNum" sz="quarter" idx="5"/>
          </p:nvPr>
        </p:nvSpPr>
        <p:spPr>
          <a:noFill/>
        </p:spPr>
        <p:txBody>
          <a:bodyPr/>
          <a:lstStyle/>
          <a:p>
            <a:fld id="{7060F022-4BC4-4ED3-B835-3C0FB0139C39}" type="slidenum">
              <a:rPr lang="en-US" smtClean="0"/>
              <a:pPr/>
              <a:t>47</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fld id="{99FF5ACD-41A7-444C-9EF6-82C2175F9990}" type="slidenum">
              <a:rPr lang="en-US" smtClean="0"/>
              <a:pPr/>
              <a:t>53</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FE12D8B9-6C12-4B45-AE14-B39D66859F8B}" type="slidenum">
              <a:rPr lang="en-US" smtClean="0"/>
              <a:pPr/>
              <a:t>66</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p>
        </p:txBody>
      </p:sp>
      <p:sp>
        <p:nvSpPr>
          <p:cNvPr id="147460" name="Slide Number Placeholder 3"/>
          <p:cNvSpPr>
            <a:spLocks noGrp="1"/>
          </p:cNvSpPr>
          <p:nvPr>
            <p:ph type="sldNum" sz="quarter" idx="5"/>
          </p:nvPr>
        </p:nvSpPr>
        <p:spPr>
          <a:noFill/>
        </p:spPr>
        <p:txBody>
          <a:bodyPr/>
          <a:lstStyle/>
          <a:p>
            <a:fld id="{D7F21D69-62C8-42AD-85AF-DD81A07031FB}" type="slidenum">
              <a:rPr lang="en-US" smtClean="0"/>
              <a:pPr/>
              <a:t>67</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smtClean="0"/>
          </a:p>
        </p:txBody>
      </p:sp>
      <p:sp>
        <p:nvSpPr>
          <p:cNvPr id="146436" name="Slide Number Placeholder 3"/>
          <p:cNvSpPr>
            <a:spLocks noGrp="1"/>
          </p:cNvSpPr>
          <p:nvPr>
            <p:ph type="sldNum" sz="quarter" idx="5"/>
          </p:nvPr>
        </p:nvSpPr>
        <p:spPr>
          <a:noFill/>
        </p:spPr>
        <p:txBody>
          <a:bodyPr/>
          <a:lstStyle/>
          <a:p>
            <a:fld id="{A22417CF-3821-467E-8262-694D6E0432C9}" type="slidenum">
              <a:rPr lang="en-US" smtClean="0"/>
              <a:pPr/>
              <a:t>68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3"/>
          <p:cNvSpPr>
            <a:spLocks noGrp="1"/>
          </p:cNvSpPr>
          <p:nvPr>
            <p:ph type="sldNum" sz="quarter" idx="5"/>
          </p:nvPr>
        </p:nvSpPr>
        <p:spPr>
          <a:noFill/>
        </p:spPr>
        <p:txBody>
          <a:bodyPr/>
          <a:lstStyle/>
          <a:p>
            <a:fld id="{18F03736-AA27-4552-AF2A-9BF246E6F265}" type="slidenum">
              <a:rPr lang="en-US" smtClean="0"/>
              <a:pPr/>
              <a:t>6</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p>
        </p:txBody>
      </p:sp>
      <p:sp>
        <p:nvSpPr>
          <p:cNvPr id="148484" name="Slide Number Placeholder 3"/>
          <p:cNvSpPr>
            <a:spLocks noGrp="1"/>
          </p:cNvSpPr>
          <p:nvPr>
            <p:ph type="sldNum" sz="quarter" idx="5"/>
          </p:nvPr>
        </p:nvSpPr>
        <p:spPr>
          <a:noFill/>
        </p:spPr>
        <p:txBody>
          <a:bodyPr/>
          <a:lstStyle/>
          <a:p>
            <a:fld id="{FA33E322-D32D-410B-A59F-9225D3B0B2FA}" type="slidenum">
              <a:rPr lang="en-US" smtClean="0"/>
              <a:pPr/>
              <a:t>69</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p>
        </p:txBody>
      </p:sp>
      <p:sp>
        <p:nvSpPr>
          <p:cNvPr id="149508" name="Slide Number Placeholder 3"/>
          <p:cNvSpPr>
            <a:spLocks noGrp="1"/>
          </p:cNvSpPr>
          <p:nvPr>
            <p:ph type="sldNum" sz="quarter" idx="5"/>
          </p:nvPr>
        </p:nvSpPr>
        <p:spPr>
          <a:noFill/>
        </p:spPr>
        <p:txBody>
          <a:bodyPr/>
          <a:lstStyle/>
          <a:p>
            <a:fld id="{2E82561E-3DC2-443E-A0DF-2A6F92CEE07B}" type="slidenum">
              <a:rPr lang="en-US" smtClean="0"/>
              <a:pPr/>
              <a:t>70</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AD078F3F-85FE-41AC-9783-F1CE716D5AE8}" type="slidenum">
              <a:rPr lang="en-US" smtClean="0"/>
              <a:pPr/>
              <a:t>72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p>
        </p:txBody>
      </p:sp>
      <p:sp>
        <p:nvSpPr>
          <p:cNvPr id="151556" name="Slide Number Placeholder 3"/>
          <p:cNvSpPr>
            <a:spLocks noGrp="1"/>
          </p:cNvSpPr>
          <p:nvPr>
            <p:ph type="sldNum" sz="quarter" idx="5"/>
          </p:nvPr>
        </p:nvSpPr>
        <p:spPr>
          <a:noFill/>
        </p:spPr>
        <p:txBody>
          <a:bodyPr/>
          <a:lstStyle/>
          <a:p>
            <a:fld id="{85A9C478-8335-40CE-88EA-98B61B401FF9}" type="slidenum">
              <a:rPr lang="en-US" smtClean="0"/>
              <a:pPr/>
              <a:t>73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smtClean="0"/>
          </a:p>
        </p:txBody>
      </p:sp>
      <p:sp>
        <p:nvSpPr>
          <p:cNvPr id="152580" name="Slide Number Placeholder 3"/>
          <p:cNvSpPr>
            <a:spLocks noGrp="1"/>
          </p:cNvSpPr>
          <p:nvPr>
            <p:ph type="sldNum" sz="quarter" idx="5"/>
          </p:nvPr>
        </p:nvSpPr>
        <p:spPr>
          <a:noFill/>
        </p:spPr>
        <p:txBody>
          <a:bodyPr/>
          <a:lstStyle/>
          <a:p>
            <a:fld id="{115ED529-E6C0-4FB2-B17C-5CDA41C536B9}" type="slidenum">
              <a:rPr lang="en-US" smtClean="0"/>
              <a:pPr/>
              <a:t>74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153604" name="Slide Number Placeholder 3"/>
          <p:cNvSpPr>
            <a:spLocks noGrp="1"/>
          </p:cNvSpPr>
          <p:nvPr>
            <p:ph type="sldNum" sz="quarter" idx="5"/>
          </p:nvPr>
        </p:nvSpPr>
        <p:spPr>
          <a:noFill/>
        </p:spPr>
        <p:txBody>
          <a:bodyPr/>
          <a:lstStyle/>
          <a:p>
            <a:fld id="{76144E54-EEE5-4EAB-B40D-BA3A2903E2BE}" type="slidenum">
              <a:rPr lang="en-US" smtClean="0"/>
              <a:pPr/>
              <a:t>75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154628" name="Slide Number Placeholder 3"/>
          <p:cNvSpPr>
            <a:spLocks noGrp="1"/>
          </p:cNvSpPr>
          <p:nvPr>
            <p:ph type="sldNum" sz="quarter" idx="5"/>
          </p:nvPr>
        </p:nvSpPr>
        <p:spPr>
          <a:noFill/>
        </p:spPr>
        <p:txBody>
          <a:bodyPr/>
          <a:lstStyle/>
          <a:p>
            <a:fld id="{4FA30FF9-68DC-4B13-B010-9844E5CA9C92}" type="slidenum">
              <a:rPr lang="en-US" smtClean="0"/>
              <a:pPr/>
              <a:t>76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155652" name="Slide Number Placeholder 3"/>
          <p:cNvSpPr>
            <a:spLocks noGrp="1"/>
          </p:cNvSpPr>
          <p:nvPr>
            <p:ph type="sldNum" sz="quarter" idx="5"/>
          </p:nvPr>
        </p:nvSpPr>
        <p:spPr>
          <a:noFill/>
        </p:spPr>
        <p:txBody>
          <a:bodyPr/>
          <a:lstStyle/>
          <a:p>
            <a:fld id="{78DC5EDD-CF0C-4055-A39D-7C4DB69427B6}" type="slidenum">
              <a:rPr lang="en-US" smtClean="0"/>
              <a:pPr/>
              <a:t>77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156676" name="Slide Number Placeholder 3"/>
          <p:cNvSpPr>
            <a:spLocks noGrp="1"/>
          </p:cNvSpPr>
          <p:nvPr>
            <p:ph type="sldNum" sz="quarter" idx="5"/>
          </p:nvPr>
        </p:nvSpPr>
        <p:spPr>
          <a:noFill/>
        </p:spPr>
        <p:txBody>
          <a:bodyPr/>
          <a:lstStyle/>
          <a:p>
            <a:fld id="{2390F4FF-A3CA-4262-844A-B8557E269650}" type="slidenum">
              <a:rPr lang="en-US" smtClean="0"/>
              <a:pPr/>
              <a:t>78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157700" name="Slide Number Placeholder 3"/>
          <p:cNvSpPr>
            <a:spLocks noGrp="1"/>
          </p:cNvSpPr>
          <p:nvPr>
            <p:ph type="sldNum" sz="quarter" idx="5"/>
          </p:nvPr>
        </p:nvSpPr>
        <p:spPr>
          <a:noFill/>
        </p:spPr>
        <p:txBody>
          <a:bodyPr/>
          <a:lstStyle/>
          <a:p>
            <a:fld id="{0A0A933D-849C-488B-A3AC-E020AC284FEA}" type="slidenum">
              <a:rPr lang="en-US" smtClean="0"/>
              <a:pPr/>
              <a:t>79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1D3BC581-95D6-4BB4-AE6A-4AB2C726A94B}" type="slidenum">
              <a:rPr lang="en-US" smtClean="0"/>
              <a:pPr/>
              <a:t>7</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p>
        </p:txBody>
      </p:sp>
      <p:sp>
        <p:nvSpPr>
          <p:cNvPr id="158724" name="Slide Number Placeholder 3"/>
          <p:cNvSpPr>
            <a:spLocks noGrp="1"/>
          </p:cNvSpPr>
          <p:nvPr>
            <p:ph type="sldNum" sz="quarter" idx="5"/>
          </p:nvPr>
        </p:nvSpPr>
        <p:spPr>
          <a:noFill/>
        </p:spPr>
        <p:txBody>
          <a:bodyPr/>
          <a:lstStyle/>
          <a:p>
            <a:fld id="{17D5124B-38A5-4A7C-B401-77A38739C774}" type="slidenum">
              <a:rPr lang="en-US" smtClean="0"/>
              <a:pPr/>
              <a:t>80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159748" name="Slide Number Placeholder 3"/>
          <p:cNvSpPr>
            <a:spLocks noGrp="1"/>
          </p:cNvSpPr>
          <p:nvPr>
            <p:ph type="sldNum" sz="quarter" idx="5"/>
          </p:nvPr>
        </p:nvSpPr>
        <p:spPr>
          <a:noFill/>
        </p:spPr>
        <p:txBody>
          <a:bodyPr/>
          <a:lstStyle/>
          <a:p>
            <a:fld id="{961F9F83-4E9D-44B3-84D0-97F309F2FC2F}" type="slidenum">
              <a:rPr lang="en-US" smtClean="0"/>
              <a:pPr/>
              <a:t>81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160772" name="Slide Number Placeholder 3"/>
          <p:cNvSpPr>
            <a:spLocks noGrp="1"/>
          </p:cNvSpPr>
          <p:nvPr>
            <p:ph type="sldNum" sz="quarter" idx="5"/>
          </p:nvPr>
        </p:nvSpPr>
        <p:spPr>
          <a:noFill/>
        </p:spPr>
        <p:txBody>
          <a:bodyPr/>
          <a:lstStyle/>
          <a:p>
            <a:fld id="{2A1F6541-DAF5-4FFB-8394-307F012BCFC6}" type="slidenum">
              <a:rPr lang="en-US" smtClean="0"/>
              <a:pPr/>
              <a:t>82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161796" name="Slide Number Placeholder 3"/>
          <p:cNvSpPr>
            <a:spLocks noGrp="1"/>
          </p:cNvSpPr>
          <p:nvPr>
            <p:ph type="sldNum" sz="quarter" idx="5"/>
          </p:nvPr>
        </p:nvSpPr>
        <p:spPr>
          <a:noFill/>
        </p:spPr>
        <p:txBody>
          <a:bodyPr/>
          <a:lstStyle/>
          <a:p>
            <a:fld id="{789F2D98-A00C-4DFA-80C1-7716205D8DE0}" type="slidenum">
              <a:rPr lang="en-US" smtClean="0"/>
              <a:pPr/>
              <a:t>83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162820" name="Slide Number Placeholder 3"/>
          <p:cNvSpPr>
            <a:spLocks noGrp="1"/>
          </p:cNvSpPr>
          <p:nvPr>
            <p:ph type="sldNum" sz="quarter" idx="5"/>
          </p:nvPr>
        </p:nvSpPr>
        <p:spPr>
          <a:noFill/>
        </p:spPr>
        <p:txBody>
          <a:bodyPr/>
          <a:lstStyle/>
          <a:p>
            <a:fld id="{A30CBA05-E0C0-4809-9668-3D25D681F200}" type="slidenum">
              <a:rPr lang="en-US" smtClean="0"/>
              <a:pPr/>
              <a:t>84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163844" name="Slide Number Placeholder 3"/>
          <p:cNvSpPr>
            <a:spLocks noGrp="1"/>
          </p:cNvSpPr>
          <p:nvPr>
            <p:ph type="sldNum" sz="quarter" idx="5"/>
          </p:nvPr>
        </p:nvSpPr>
        <p:spPr>
          <a:noFill/>
        </p:spPr>
        <p:txBody>
          <a:bodyPr/>
          <a:lstStyle/>
          <a:p>
            <a:fld id="{F0F1C9EC-28E2-4090-9BAD-AA53647C7BB8}" type="slidenum">
              <a:rPr lang="en-US" smtClean="0"/>
              <a:pPr/>
              <a:t>85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164868" name="Slide Number Placeholder 3"/>
          <p:cNvSpPr>
            <a:spLocks noGrp="1"/>
          </p:cNvSpPr>
          <p:nvPr>
            <p:ph type="sldNum" sz="quarter" idx="5"/>
          </p:nvPr>
        </p:nvSpPr>
        <p:spPr>
          <a:noFill/>
        </p:spPr>
        <p:txBody>
          <a:bodyPr/>
          <a:lstStyle/>
          <a:p>
            <a:fld id="{87756811-9158-4EB6-A0B2-6A60F3B41B8C}" type="slidenum">
              <a:rPr lang="en-US" smtClean="0"/>
              <a:pPr/>
              <a:t>86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p>
        </p:txBody>
      </p:sp>
      <p:sp>
        <p:nvSpPr>
          <p:cNvPr id="165892" name="Slide Number Placeholder 3"/>
          <p:cNvSpPr>
            <a:spLocks noGrp="1"/>
          </p:cNvSpPr>
          <p:nvPr>
            <p:ph type="sldNum" sz="quarter" idx="5"/>
          </p:nvPr>
        </p:nvSpPr>
        <p:spPr>
          <a:noFill/>
        </p:spPr>
        <p:txBody>
          <a:bodyPr/>
          <a:lstStyle/>
          <a:p>
            <a:fld id="{64C8C009-5611-43AD-9FAA-A953CEF15735}" type="slidenum">
              <a:rPr lang="en-US" smtClean="0"/>
              <a:pPr/>
              <a:t>87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166916" name="Slide Number Placeholder 3"/>
          <p:cNvSpPr>
            <a:spLocks noGrp="1"/>
          </p:cNvSpPr>
          <p:nvPr>
            <p:ph type="sldNum" sz="quarter" idx="5"/>
          </p:nvPr>
        </p:nvSpPr>
        <p:spPr>
          <a:noFill/>
        </p:spPr>
        <p:txBody>
          <a:bodyPr/>
          <a:lstStyle/>
          <a:p>
            <a:fld id="{67F3A38A-1A8E-4973-8BE2-A4D5F3D648A7}" type="slidenum">
              <a:rPr lang="en-US" smtClean="0"/>
              <a:pPr/>
              <a:t>88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smtClean="0"/>
          </a:p>
        </p:txBody>
      </p:sp>
      <p:sp>
        <p:nvSpPr>
          <p:cNvPr id="167940" name="Slide Number Placeholder 3"/>
          <p:cNvSpPr>
            <a:spLocks noGrp="1"/>
          </p:cNvSpPr>
          <p:nvPr>
            <p:ph type="sldNum" sz="quarter" idx="5"/>
          </p:nvPr>
        </p:nvSpPr>
        <p:spPr>
          <a:noFill/>
        </p:spPr>
        <p:txBody>
          <a:bodyPr/>
          <a:lstStyle/>
          <a:p>
            <a:fld id="{BD08CFAF-9720-4804-9962-A50F3C7FD884}" type="slidenum">
              <a:rPr lang="en-US" smtClean="0"/>
              <a:pPr/>
              <a:t>89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2BFEB4F7-5E19-4E0B-B531-FC440809010D}" type="slidenum">
              <a:rPr lang="en-US" smtClean="0"/>
              <a:pPr/>
              <a:t>8</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smtClean="0"/>
          </a:p>
        </p:txBody>
      </p:sp>
      <p:sp>
        <p:nvSpPr>
          <p:cNvPr id="168964" name="Slide Number Placeholder 3"/>
          <p:cNvSpPr>
            <a:spLocks noGrp="1"/>
          </p:cNvSpPr>
          <p:nvPr>
            <p:ph type="sldNum" sz="quarter" idx="5"/>
          </p:nvPr>
        </p:nvSpPr>
        <p:spPr>
          <a:noFill/>
        </p:spPr>
        <p:txBody>
          <a:bodyPr/>
          <a:lstStyle/>
          <a:p>
            <a:fld id="{60F60E9A-34B8-4C2E-809C-F8D96F7B697F}" type="slidenum">
              <a:rPr lang="en-US" smtClean="0"/>
              <a:pPr/>
              <a:t>90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smtClean="0"/>
          </a:p>
        </p:txBody>
      </p:sp>
      <p:sp>
        <p:nvSpPr>
          <p:cNvPr id="169988" name="Slide Number Placeholder 3"/>
          <p:cNvSpPr>
            <a:spLocks noGrp="1"/>
          </p:cNvSpPr>
          <p:nvPr>
            <p:ph type="sldNum" sz="quarter" idx="5"/>
          </p:nvPr>
        </p:nvSpPr>
        <p:spPr>
          <a:noFill/>
        </p:spPr>
        <p:txBody>
          <a:bodyPr/>
          <a:lstStyle/>
          <a:p>
            <a:fld id="{BF78C0F8-7888-4C8F-B192-AB1E22099381}" type="slidenum">
              <a:rPr lang="en-US" smtClean="0"/>
              <a:pPr/>
              <a:t>91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smtClean="0"/>
          </a:p>
        </p:txBody>
      </p:sp>
      <p:sp>
        <p:nvSpPr>
          <p:cNvPr id="171012" name="Slide Number Placeholder 3"/>
          <p:cNvSpPr>
            <a:spLocks noGrp="1"/>
          </p:cNvSpPr>
          <p:nvPr>
            <p:ph type="sldNum" sz="quarter" idx="5"/>
          </p:nvPr>
        </p:nvSpPr>
        <p:spPr>
          <a:noFill/>
        </p:spPr>
        <p:txBody>
          <a:bodyPr/>
          <a:lstStyle/>
          <a:p>
            <a:fld id="{8633D05C-4F2E-4D09-8C3C-6929A159C6BE}" type="slidenum">
              <a:rPr lang="en-US" smtClean="0"/>
              <a:pPr/>
              <a:t>92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smtClean="0"/>
          </a:p>
        </p:txBody>
      </p:sp>
      <p:sp>
        <p:nvSpPr>
          <p:cNvPr id="172036" name="Slide Number Placeholder 3"/>
          <p:cNvSpPr>
            <a:spLocks noGrp="1"/>
          </p:cNvSpPr>
          <p:nvPr>
            <p:ph type="sldNum" sz="quarter" idx="5"/>
          </p:nvPr>
        </p:nvSpPr>
        <p:spPr>
          <a:noFill/>
        </p:spPr>
        <p:txBody>
          <a:bodyPr/>
          <a:lstStyle/>
          <a:p>
            <a:fld id="{C8B88EFE-AD11-4FD2-B09C-F5365B209511}" type="slidenum">
              <a:rPr lang="en-US" smtClean="0"/>
              <a:pPr/>
              <a:t>93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mtClean="0"/>
          </a:p>
        </p:txBody>
      </p:sp>
      <p:sp>
        <p:nvSpPr>
          <p:cNvPr id="173060" name="Slide Number Placeholder 3"/>
          <p:cNvSpPr>
            <a:spLocks noGrp="1"/>
          </p:cNvSpPr>
          <p:nvPr>
            <p:ph type="sldNum" sz="quarter" idx="5"/>
          </p:nvPr>
        </p:nvSpPr>
        <p:spPr>
          <a:noFill/>
        </p:spPr>
        <p:txBody>
          <a:bodyPr/>
          <a:lstStyle/>
          <a:p>
            <a:fld id="{BB7BB0FE-3DB7-4A5D-BE02-430F56A7546B}" type="slidenum">
              <a:rPr lang="en-US" smtClean="0"/>
              <a:pPr/>
              <a:t>94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smtClean="0"/>
          </a:p>
        </p:txBody>
      </p:sp>
      <p:sp>
        <p:nvSpPr>
          <p:cNvPr id="174084" name="Slide Number Placeholder 3"/>
          <p:cNvSpPr>
            <a:spLocks noGrp="1"/>
          </p:cNvSpPr>
          <p:nvPr>
            <p:ph type="sldNum" sz="quarter" idx="5"/>
          </p:nvPr>
        </p:nvSpPr>
        <p:spPr>
          <a:noFill/>
        </p:spPr>
        <p:txBody>
          <a:bodyPr/>
          <a:lstStyle/>
          <a:p>
            <a:fld id="{7D53E057-D376-4CC0-BA18-C51659428D9E}" type="slidenum">
              <a:rPr lang="en-US" smtClean="0"/>
              <a:pPr/>
              <a:t>95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63075EED-157B-40EC-B098-27B1BD372B35}" type="slidenum">
              <a:rPr lang="en-US" smtClean="0"/>
              <a:pPr/>
              <a:t>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3"/>
          <p:cNvSpPr>
            <a:spLocks noGrp="1"/>
          </p:cNvSpPr>
          <p:nvPr>
            <p:ph type="sldNum" sz="quarter" idx="5"/>
          </p:nvPr>
        </p:nvSpPr>
        <p:spPr>
          <a:noFill/>
        </p:spPr>
        <p:txBody>
          <a:bodyPr/>
          <a:lstStyle/>
          <a:p>
            <a:fld id="{6BAA2766-8B99-4C13-A714-0F41DC7C3EC5}" type="slidenum">
              <a:rPr lang="en-US" smtClean="0"/>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3810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752600"/>
            <a:ext cx="3467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752600"/>
            <a:ext cx="3467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16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752600"/>
            <a:ext cx="3467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19700" y="1752600"/>
            <a:ext cx="3467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16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600200" y="1752600"/>
            <a:ext cx="3467100" cy="4114800"/>
          </a:xfrm>
        </p:spPr>
        <p:txBody>
          <a:bodyPr/>
          <a:lstStyle/>
          <a:p>
            <a:pPr lvl="0"/>
            <a:endParaRPr lang="en-US" noProof="0" dirty="0" smtClean="0"/>
          </a:p>
        </p:txBody>
      </p:sp>
      <p:sp>
        <p:nvSpPr>
          <p:cNvPr id="4" name="Text Placeholder 3"/>
          <p:cNvSpPr>
            <a:spLocks noGrp="1"/>
          </p:cNvSpPr>
          <p:nvPr>
            <p:ph type="body" sz="half" idx="2"/>
          </p:nvPr>
        </p:nvSpPr>
        <p:spPr>
          <a:xfrm>
            <a:off x="5219700" y="1752600"/>
            <a:ext cx="3467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16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752600"/>
            <a:ext cx="7086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00200" y="3886200"/>
            <a:ext cx="7086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752600"/>
            <a:ext cx="3467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752600"/>
            <a:ext cx="3467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1173163" y="0"/>
            <a:ext cx="7970837" cy="5886450"/>
          </a:xfrm>
          <a:prstGeom prst="rect">
            <a:avLst/>
          </a:prstGeom>
          <a:solidFill>
            <a:srgbClr val="00112F"/>
          </a:solidFill>
          <a:ln w="9525">
            <a:noFill/>
            <a:miter lim="800000"/>
            <a:headEnd/>
            <a:tailEnd/>
          </a:ln>
          <a:effectLst/>
        </p:spPr>
        <p:txBody>
          <a:bodyPr wrap="none" anchor="ctr"/>
          <a:lstStyle/>
          <a:p>
            <a:pPr eaLnBrk="0" hangingPunct="0">
              <a:defRPr/>
            </a:pPr>
            <a:endParaRPr lang="en-US" dirty="0"/>
          </a:p>
        </p:txBody>
      </p:sp>
      <p:sp>
        <p:nvSpPr>
          <p:cNvPr id="1034" name="Rectangle 10"/>
          <p:cNvSpPr>
            <a:spLocks noChangeArrowheads="1"/>
          </p:cNvSpPr>
          <p:nvPr/>
        </p:nvSpPr>
        <p:spPr bwMode="auto">
          <a:xfrm>
            <a:off x="0" y="6648450"/>
            <a:ext cx="9144000" cy="209550"/>
          </a:xfrm>
          <a:prstGeom prst="rect">
            <a:avLst/>
          </a:prstGeom>
          <a:solidFill>
            <a:srgbClr val="00112F"/>
          </a:solidFill>
          <a:ln w="9525">
            <a:noFill/>
            <a:miter lim="800000"/>
            <a:headEnd/>
            <a:tailEnd/>
          </a:ln>
          <a:effectLst/>
        </p:spPr>
        <p:txBody>
          <a:bodyPr wrap="none" anchor="ctr"/>
          <a:lstStyle/>
          <a:p>
            <a:pPr eaLnBrk="0" hangingPunct="0">
              <a:defRPr/>
            </a:pPr>
            <a:endParaRPr lang="en-US" dirty="0"/>
          </a:p>
        </p:txBody>
      </p:sp>
      <p:sp>
        <p:nvSpPr>
          <p:cNvPr id="1028" name="Rectangle 2"/>
          <p:cNvSpPr>
            <a:spLocks noGrp="1" noChangeArrowheads="1"/>
          </p:cNvSpPr>
          <p:nvPr>
            <p:ph type="title"/>
          </p:nvPr>
        </p:nvSpPr>
        <p:spPr bwMode="auto">
          <a:xfrm>
            <a:off x="1524000" y="381000"/>
            <a:ext cx="716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3" name="Rectangle 9"/>
          <p:cNvSpPr>
            <a:spLocks noChangeArrowheads="1"/>
          </p:cNvSpPr>
          <p:nvPr/>
        </p:nvSpPr>
        <p:spPr bwMode="auto">
          <a:xfrm>
            <a:off x="0" y="0"/>
            <a:ext cx="1152525" cy="5886450"/>
          </a:xfrm>
          <a:prstGeom prst="rect">
            <a:avLst/>
          </a:prstGeom>
          <a:solidFill>
            <a:srgbClr val="C8C8D2"/>
          </a:solidFill>
          <a:ln w="9525">
            <a:noFill/>
            <a:miter lim="800000"/>
            <a:headEnd/>
            <a:tailEnd/>
          </a:ln>
          <a:effectLst/>
        </p:spPr>
        <p:txBody>
          <a:bodyPr wrap="none" anchor="ctr"/>
          <a:lstStyle/>
          <a:p>
            <a:pPr eaLnBrk="0" hangingPunct="0">
              <a:defRPr/>
            </a:pPr>
            <a:endParaRPr lang="en-US" dirty="0"/>
          </a:p>
        </p:txBody>
      </p:sp>
      <p:sp>
        <p:nvSpPr>
          <p:cNvPr id="1030" name="Rectangle 3"/>
          <p:cNvSpPr>
            <a:spLocks noGrp="1" noChangeArrowheads="1"/>
          </p:cNvSpPr>
          <p:nvPr>
            <p:ph type="body" idx="1"/>
          </p:nvPr>
        </p:nvSpPr>
        <p:spPr bwMode="auto">
          <a:xfrm>
            <a:off x="1600200" y="1752600"/>
            <a:ext cx="7086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2" name="Group 15"/>
          <p:cNvGrpSpPr>
            <a:grpSpLocks/>
          </p:cNvGrpSpPr>
          <p:nvPr/>
        </p:nvGrpSpPr>
        <p:grpSpPr bwMode="auto">
          <a:xfrm>
            <a:off x="758825" y="5740400"/>
            <a:ext cx="3187700" cy="1027113"/>
            <a:chOff x="478" y="3616"/>
            <a:chExt cx="2008" cy="647"/>
          </a:xfrm>
        </p:grpSpPr>
        <p:sp>
          <p:nvSpPr>
            <p:cNvPr id="1037" name="Rectangle 13"/>
            <p:cNvSpPr>
              <a:spLocks noChangeArrowheads="1"/>
            </p:cNvSpPr>
            <p:nvPr userDrawn="1"/>
          </p:nvSpPr>
          <p:spPr bwMode="auto">
            <a:xfrm rot="2750552">
              <a:off x="633" y="3616"/>
              <a:ext cx="192" cy="192"/>
            </a:xfrm>
            <a:prstGeom prst="rect">
              <a:avLst/>
            </a:prstGeom>
            <a:solidFill>
              <a:schemeClr val="bg1"/>
            </a:solidFill>
            <a:ln w="9525">
              <a:noFill/>
              <a:miter lim="800000"/>
              <a:headEnd/>
              <a:tailEnd/>
            </a:ln>
            <a:effectLst/>
          </p:spPr>
          <p:txBody>
            <a:bodyPr wrap="none" anchor="ctr"/>
            <a:lstStyle/>
            <a:p>
              <a:pPr eaLnBrk="0" hangingPunct="0">
                <a:defRPr/>
              </a:pPr>
              <a:endParaRPr lang="en-US" dirty="0"/>
            </a:p>
          </p:txBody>
        </p:sp>
        <p:sp>
          <p:nvSpPr>
            <p:cNvPr id="1038" name="Rectangle 14"/>
            <p:cNvSpPr>
              <a:spLocks noChangeArrowheads="1"/>
            </p:cNvSpPr>
            <p:nvPr userDrawn="1"/>
          </p:nvSpPr>
          <p:spPr bwMode="auto">
            <a:xfrm rot="2750552">
              <a:off x="624" y="4071"/>
              <a:ext cx="192" cy="192"/>
            </a:xfrm>
            <a:prstGeom prst="rect">
              <a:avLst/>
            </a:prstGeom>
            <a:solidFill>
              <a:schemeClr val="bg1"/>
            </a:solidFill>
            <a:ln w="9525">
              <a:noFill/>
              <a:miter lim="800000"/>
              <a:headEnd/>
              <a:tailEnd/>
            </a:ln>
            <a:effectLst/>
          </p:spPr>
          <p:txBody>
            <a:bodyPr wrap="none" anchor="ctr"/>
            <a:lstStyle/>
            <a:p>
              <a:pPr eaLnBrk="0" hangingPunct="0">
                <a:defRPr/>
              </a:pPr>
              <a:endParaRPr lang="en-US" dirty="0"/>
            </a:p>
          </p:txBody>
        </p:sp>
        <p:pic>
          <p:nvPicPr>
            <p:cNvPr id="3" name="Picture 12"/>
            <p:cNvPicPr>
              <a:picLocks noChangeAspect="1" noChangeArrowheads="1"/>
            </p:cNvPicPr>
            <p:nvPr userDrawn="1"/>
          </p:nvPicPr>
          <p:blipFill>
            <a:blip r:embed="rId17" cstate="print"/>
            <a:srcRect/>
            <a:stretch>
              <a:fillRect/>
            </a:stretch>
          </p:blipFill>
          <p:spPr bwMode="auto">
            <a:xfrm>
              <a:off x="478" y="3708"/>
              <a:ext cx="2008" cy="4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dissolve/>
  </p:transition>
  <p:timing>
    <p:tnLst>
      <p:par>
        <p:cTn id="1" dur="indefinite" restart="never" nodeType="tmRoot"/>
      </p:par>
    </p:tnLst>
  </p:timing>
  <p:txStyles>
    <p:titleStyle>
      <a:lvl1pPr algn="ctr" rtl="0" eaLnBrk="0" fontAlgn="base" hangingPunct="0">
        <a:spcBef>
          <a:spcPct val="0"/>
        </a:spcBef>
        <a:spcAft>
          <a:spcPct val="0"/>
        </a:spcAft>
        <a:defRPr sz="4700">
          <a:solidFill>
            <a:schemeClr val="bg1"/>
          </a:solidFill>
          <a:latin typeface="+mj-lt"/>
          <a:ea typeface="+mj-ea"/>
          <a:cs typeface="+mj-cs"/>
        </a:defRPr>
      </a:lvl1pPr>
      <a:lvl2pPr algn="ctr" rtl="0" eaLnBrk="0" fontAlgn="base" hangingPunct="0">
        <a:spcBef>
          <a:spcPct val="0"/>
        </a:spcBef>
        <a:spcAft>
          <a:spcPct val="0"/>
        </a:spcAft>
        <a:defRPr sz="4700">
          <a:solidFill>
            <a:schemeClr val="bg1"/>
          </a:solidFill>
          <a:latin typeface="Times New Roman" pitchFamily="18" charset="0"/>
        </a:defRPr>
      </a:lvl2pPr>
      <a:lvl3pPr algn="ctr" rtl="0" eaLnBrk="0" fontAlgn="base" hangingPunct="0">
        <a:spcBef>
          <a:spcPct val="0"/>
        </a:spcBef>
        <a:spcAft>
          <a:spcPct val="0"/>
        </a:spcAft>
        <a:defRPr sz="4700">
          <a:solidFill>
            <a:schemeClr val="bg1"/>
          </a:solidFill>
          <a:latin typeface="Times New Roman" pitchFamily="18" charset="0"/>
        </a:defRPr>
      </a:lvl3pPr>
      <a:lvl4pPr algn="ctr" rtl="0" eaLnBrk="0" fontAlgn="base" hangingPunct="0">
        <a:spcBef>
          <a:spcPct val="0"/>
        </a:spcBef>
        <a:spcAft>
          <a:spcPct val="0"/>
        </a:spcAft>
        <a:defRPr sz="4700">
          <a:solidFill>
            <a:schemeClr val="bg1"/>
          </a:solidFill>
          <a:latin typeface="Times New Roman" pitchFamily="18" charset="0"/>
        </a:defRPr>
      </a:lvl4pPr>
      <a:lvl5pPr algn="ctr" rtl="0" eaLnBrk="0" fontAlgn="base" hangingPunct="0">
        <a:spcBef>
          <a:spcPct val="0"/>
        </a:spcBef>
        <a:spcAft>
          <a:spcPct val="0"/>
        </a:spcAft>
        <a:defRPr sz="4700">
          <a:solidFill>
            <a:schemeClr val="bg1"/>
          </a:solidFill>
          <a:latin typeface="Times New Roman" pitchFamily="18" charset="0"/>
        </a:defRPr>
      </a:lvl5pPr>
      <a:lvl6pPr marL="457200" algn="ctr" rtl="0" fontAlgn="base">
        <a:spcBef>
          <a:spcPct val="0"/>
        </a:spcBef>
        <a:spcAft>
          <a:spcPct val="0"/>
        </a:spcAft>
        <a:defRPr sz="4700">
          <a:solidFill>
            <a:schemeClr val="bg1"/>
          </a:solidFill>
          <a:latin typeface="Times New Roman" pitchFamily="18" charset="0"/>
        </a:defRPr>
      </a:lvl6pPr>
      <a:lvl7pPr marL="914400" algn="ctr" rtl="0" fontAlgn="base">
        <a:spcBef>
          <a:spcPct val="0"/>
        </a:spcBef>
        <a:spcAft>
          <a:spcPct val="0"/>
        </a:spcAft>
        <a:defRPr sz="4700">
          <a:solidFill>
            <a:schemeClr val="bg1"/>
          </a:solidFill>
          <a:latin typeface="Times New Roman" pitchFamily="18" charset="0"/>
        </a:defRPr>
      </a:lvl7pPr>
      <a:lvl8pPr marL="1371600" algn="ctr" rtl="0" fontAlgn="base">
        <a:spcBef>
          <a:spcPct val="0"/>
        </a:spcBef>
        <a:spcAft>
          <a:spcPct val="0"/>
        </a:spcAft>
        <a:defRPr sz="4700">
          <a:solidFill>
            <a:schemeClr val="bg1"/>
          </a:solidFill>
          <a:latin typeface="Times New Roman" pitchFamily="18" charset="0"/>
        </a:defRPr>
      </a:lvl8pPr>
      <a:lvl9pPr marL="1828800" algn="ctr" rtl="0" fontAlgn="base">
        <a:spcBef>
          <a:spcPct val="0"/>
        </a:spcBef>
        <a:spcAft>
          <a:spcPct val="0"/>
        </a:spcAft>
        <a:defRPr sz="47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Ann.Moran@kofc.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Council%20Audit%20Reports%201-2012w-numbers.pp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kofc.org/"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Seacrest@gmail.com"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Retention%20Procedure%20Flow%20Chart-RJH-PMM.pptx"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Retention%20Procedure-ND.doc"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Rod\Local Settings\Temporary Internet Files\Content.IE5\CNIM7P0T\MPj04070910000[1].jpg"/>
          <p:cNvPicPr>
            <a:picLocks noChangeAspect="1" noChangeArrowheads="1"/>
          </p:cNvPicPr>
          <p:nvPr/>
        </p:nvPicPr>
        <p:blipFill>
          <a:blip r:embed="rId3" cstate="print"/>
          <a:srcRect/>
          <a:stretch>
            <a:fillRect/>
          </a:stretch>
        </p:blipFill>
        <p:spPr bwMode="auto">
          <a:xfrm>
            <a:off x="0" y="0"/>
            <a:ext cx="10363200" cy="7132638"/>
          </a:xfrm>
          <a:prstGeom prst="rect">
            <a:avLst/>
          </a:prstGeom>
          <a:noFill/>
          <a:ln w="9525">
            <a:noFill/>
            <a:miter lim="800000"/>
            <a:headEnd/>
            <a:tailEnd/>
          </a:ln>
        </p:spPr>
      </p:pic>
      <p:sp>
        <p:nvSpPr>
          <p:cNvPr id="3" name="Content Placeholder 2"/>
          <p:cNvSpPr>
            <a:spLocks noGrp="1"/>
          </p:cNvSpPr>
          <p:nvPr>
            <p:ph idx="1"/>
          </p:nvPr>
        </p:nvSpPr>
        <p:spPr>
          <a:xfrm>
            <a:off x="152400" y="990600"/>
            <a:ext cx="10210800" cy="5867400"/>
          </a:xfrm>
        </p:spPr>
        <p:txBody>
          <a:bodyPr>
            <a:normAutofit lnSpcReduction="10000"/>
          </a:bodyPr>
          <a:lstStyle/>
          <a:p>
            <a:pPr>
              <a:buFontTx/>
              <a:buNone/>
              <a:defRPr/>
            </a:pPr>
            <a:r>
              <a:rPr lang="en-US" sz="3600" b="1" dirty="0" smtClean="0">
                <a:solidFill>
                  <a:schemeClr val="accent1">
                    <a:lumMod val="60000"/>
                    <a:lumOff val="40000"/>
                  </a:schemeClr>
                </a:solidFill>
              </a:rPr>
              <a:t>                                                                                                                                            	                                                                                    	                                 Exploring the Beyond</a:t>
            </a:r>
            <a:endParaRPr lang="en-US" sz="3600" dirty="0" smtClean="0">
              <a:solidFill>
                <a:schemeClr val="accent1">
                  <a:lumMod val="60000"/>
                  <a:lumOff val="40000"/>
                </a:schemeClr>
              </a:solidFill>
            </a:endParaRPr>
          </a:p>
          <a:p>
            <a:pPr>
              <a:defRPr/>
            </a:pPr>
            <a:endParaRPr lang="en-US" dirty="0" smtClean="0"/>
          </a:p>
          <a:p>
            <a:pPr>
              <a:defRPr/>
            </a:pPr>
            <a:endParaRPr lang="en-US" dirty="0" smtClean="0"/>
          </a:p>
          <a:p>
            <a:pPr>
              <a:buFontTx/>
              <a:buNone/>
              <a:defRPr/>
            </a:pPr>
            <a:endParaRPr lang="en-US" dirty="0" smtClean="0"/>
          </a:p>
          <a:p>
            <a:pPr>
              <a:defRPr/>
            </a:pPr>
            <a:endParaRPr lang="en-US" dirty="0" smtClean="0"/>
          </a:p>
          <a:p>
            <a:pPr>
              <a:defRPr/>
            </a:pPr>
            <a:endParaRPr lang="en-US" dirty="0" smtClean="0"/>
          </a:p>
          <a:p>
            <a:pPr>
              <a:buFontTx/>
              <a:buNone/>
              <a:defRPr/>
            </a:pPr>
            <a:r>
              <a:rPr lang="en-US" i="1" dirty="0" smtClean="0">
                <a:solidFill>
                  <a:schemeClr val="accent1">
                    <a:lumMod val="60000"/>
                    <a:lumOff val="40000"/>
                  </a:schemeClr>
                </a:solidFill>
              </a:rPr>
              <a:t>“Until you spread your wings, you will </a:t>
            </a:r>
          </a:p>
          <a:p>
            <a:pPr>
              <a:buFontTx/>
              <a:buNone/>
              <a:defRPr/>
            </a:pPr>
            <a:r>
              <a:rPr lang="en-US" i="1" dirty="0" smtClean="0">
                <a:solidFill>
                  <a:schemeClr val="accent1">
                    <a:lumMod val="60000"/>
                    <a:lumOff val="40000"/>
                  </a:schemeClr>
                </a:solidFill>
              </a:rPr>
              <a:t> have no idea how far you can fly”</a:t>
            </a:r>
          </a:p>
          <a:p>
            <a:pPr>
              <a:buFontTx/>
              <a:buNone/>
              <a:defRPr/>
            </a:pPr>
            <a:r>
              <a:rPr lang="en-US" dirty="0" smtClean="0"/>
              <a:t>                       </a:t>
            </a:r>
            <a:endParaRPr lang="en-US" sz="2000" dirty="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 calcmode="lin" valueType="num">
                                      <p:cBhvr additive="base">
                                        <p:cTn id="1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152400"/>
            <a:ext cx="7162800" cy="838200"/>
          </a:xfrm>
        </p:spPr>
        <p:txBody>
          <a:bodyPr/>
          <a:lstStyle/>
          <a:p>
            <a:pPr eaLnBrk="1" hangingPunct="1">
              <a:defRPr/>
            </a:pPr>
            <a:r>
              <a:rPr lang="en-US" sz="4000" dirty="0" smtClean="0">
                <a:solidFill>
                  <a:schemeClr val="accent1">
                    <a:lumMod val="75000"/>
                  </a:schemeClr>
                </a:solidFill>
              </a:rPr>
              <a:t>Charter Constitution Laws</a:t>
            </a:r>
          </a:p>
        </p:txBody>
      </p:sp>
      <p:sp>
        <p:nvSpPr>
          <p:cNvPr id="10243" name="Rectangle 3"/>
          <p:cNvSpPr>
            <a:spLocks noGrp="1" noChangeArrowheads="1"/>
          </p:cNvSpPr>
          <p:nvPr>
            <p:ph type="body" sz="half" idx="1"/>
          </p:nvPr>
        </p:nvSpPr>
        <p:spPr>
          <a:xfrm>
            <a:off x="3276600" y="1219200"/>
            <a:ext cx="5867400" cy="4648200"/>
          </a:xfrm>
        </p:spPr>
        <p:txBody>
          <a:bodyPr/>
          <a:lstStyle/>
          <a:p>
            <a:pPr eaLnBrk="1" hangingPunct="1"/>
            <a:r>
              <a:rPr lang="en-US" sz="3200" smtClean="0"/>
              <a:t>Provides a very important link between Supreme, State and local Council</a:t>
            </a:r>
          </a:p>
          <a:p>
            <a:pPr eaLnBrk="1" hangingPunct="1"/>
            <a:endParaRPr lang="en-US" sz="3200" smtClean="0"/>
          </a:p>
          <a:p>
            <a:pPr eaLnBrk="1" hangingPunct="1"/>
            <a:r>
              <a:rPr lang="en-US" sz="3200" smtClean="0"/>
              <a:t>Studies and follows all regulations published in the Charter Constitution Laws of the Order in Section #139.</a:t>
            </a:r>
          </a:p>
        </p:txBody>
      </p:sp>
      <p:sp>
        <p:nvSpPr>
          <p:cNvPr id="10244"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pic>
        <p:nvPicPr>
          <p:cNvPr id="10245" name="Picture 6" descr="BEAACA3B"/>
          <p:cNvPicPr>
            <a:picLocks noChangeAspect="1" noChangeArrowheads="1"/>
          </p:cNvPicPr>
          <p:nvPr/>
        </p:nvPicPr>
        <p:blipFill>
          <a:blip r:embed="rId3" cstate="print"/>
          <a:srcRect t="5630" r="48000" b="29659"/>
          <a:stretch>
            <a:fillRect/>
          </a:stretch>
        </p:blipFill>
        <p:spPr bwMode="auto">
          <a:xfrm>
            <a:off x="1219200" y="1676400"/>
            <a:ext cx="1981200" cy="32004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152400"/>
            <a:ext cx="7162800" cy="838200"/>
          </a:xfrm>
        </p:spPr>
        <p:txBody>
          <a:bodyPr/>
          <a:lstStyle/>
          <a:p>
            <a:pPr eaLnBrk="1" hangingPunct="1">
              <a:defRPr/>
            </a:pPr>
            <a:r>
              <a:rPr lang="en-US" sz="4000" dirty="0" smtClean="0">
                <a:solidFill>
                  <a:schemeClr val="accent1">
                    <a:lumMod val="75000"/>
                  </a:schemeClr>
                </a:solidFill>
              </a:rPr>
              <a:t>Financial Secretary Handbook</a:t>
            </a:r>
          </a:p>
        </p:txBody>
      </p:sp>
      <p:sp>
        <p:nvSpPr>
          <p:cNvPr id="11267" name="Rectangle 3"/>
          <p:cNvSpPr>
            <a:spLocks noGrp="1" noChangeArrowheads="1"/>
          </p:cNvSpPr>
          <p:nvPr>
            <p:ph type="body" sz="half" idx="1"/>
          </p:nvPr>
        </p:nvSpPr>
        <p:spPr>
          <a:xfrm>
            <a:off x="5257800" y="1219200"/>
            <a:ext cx="3886200" cy="4648200"/>
          </a:xfrm>
        </p:spPr>
        <p:txBody>
          <a:bodyPr/>
          <a:lstStyle/>
          <a:p>
            <a:pPr eaLnBrk="1" hangingPunct="1"/>
            <a:endParaRPr lang="en-US" sz="3200" smtClean="0"/>
          </a:p>
          <a:p>
            <a:pPr eaLnBrk="1" hangingPunct="1"/>
            <a:r>
              <a:rPr lang="en-US" sz="3200" smtClean="0"/>
              <a:t>The Financial Secretary Handbook is your guide and  answer book. </a:t>
            </a:r>
          </a:p>
        </p:txBody>
      </p:sp>
      <p:sp>
        <p:nvSpPr>
          <p:cNvPr id="11268"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11269"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7" name="Picture 6" descr="7659A8CE"/>
          <p:cNvPicPr>
            <a:picLocks noChangeAspect="1" noChangeArrowheads="1"/>
          </p:cNvPicPr>
          <p:nvPr/>
        </p:nvPicPr>
        <p:blipFill>
          <a:blip r:embed="rId3" cstate="print"/>
          <a:srcRect/>
          <a:stretch>
            <a:fillRect/>
          </a:stretch>
        </p:blipFill>
        <p:spPr bwMode="auto">
          <a:xfrm>
            <a:off x="1905000" y="1447800"/>
            <a:ext cx="2895600" cy="3986213"/>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152400"/>
            <a:ext cx="7162800" cy="838200"/>
          </a:xfrm>
        </p:spPr>
        <p:txBody>
          <a:bodyPr/>
          <a:lstStyle/>
          <a:p>
            <a:pPr eaLnBrk="1" hangingPunct="1"/>
            <a:r>
              <a:rPr lang="en-US" sz="4000" smtClean="0">
                <a:solidFill>
                  <a:srgbClr val="BBE0E3"/>
                </a:solidFill>
              </a:rPr>
              <a:t>Duties and Responsibilities</a:t>
            </a:r>
          </a:p>
        </p:txBody>
      </p:sp>
      <p:sp>
        <p:nvSpPr>
          <p:cNvPr id="12291"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pic>
        <p:nvPicPr>
          <p:cNvPr id="12292" name="Picture 6" descr="FS brochure-front.tif"/>
          <p:cNvPicPr>
            <a:picLocks noChangeAspect="1"/>
          </p:cNvPicPr>
          <p:nvPr/>
        </p:nvPicPr>
        <p:blipFill>
          <a:blip r:embed="rId3" cstate="print"/>
          <a:srcRect/>
          <a:stretch>
            <a:fillRect/>
          </a:stretch>
        </p:blipFill>
        <p:spPr bwMode="auto">
          <a:xfrm>
            <a:off x="0" y="0"/>
            <a:ext cx="4572000" cy="6478588"/>
          </a:xfrm>
          <a:prstGeom prst="rect">
            <a:avLst/>
          </a:prstGeom>
          <a:noFill/>
          <a:ln w="9525">
            <a:noFill/>
            <a:miter lim="800000"/>
            <a:headEnd/>
            <a:tailEnd/>
          </a:ln>
        </p:spPr>
      </p:pic>
      <p:pic>
        <p:nvPicPr>
          <p:cNvPr id="12293" name="Picture 7" descr="FS brochure -text.tif"/>
          <p:cNvPicPr>
            <a:picLocks noChangeAspect="1"/>
          </p:cNvPicPr>
          <p:nvPr/>
        </p:nvPicPr>
        <p:blipFill>
          <a:blip r:embed="rId4" cstate="print"/>
          <a:srcRect/>
          <a:stretch>
            <a:fillRect/>
          </a:stretch>
        </p:blipFill>
        <p:spPr bwMode="auto">
          <a:xfrm>
            <a:off x="4343400" y="0"/>
            <a:ext cx="4800600" cy="64770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0" y="228600"/>
            <a:ext cx="7162800" cy="838200"/>
          </a:xfrm>
        </p:spPr>
        <p:txBody>
          <a:bodyPr/>
          <a:lstStyle/>
          <a:p>
            <a:pPr eaLnBrk="1" hangingPunct="1">
              <a:defRPr/>
            </a:pPr>
            <a:r>
              <a:rPr lang="en-US" sz="4000" dirty="0" smtClean="0">
                <a:solidFill>
                  <a:schemeClr val="accent1">
                    <a:lumMod val="75000"/>
                  </a:schemeClr>
                </a:solidFill>
              </a:rPr>
              <a:t>Duties and Responsibilities</a:t>
            </a:r>
          </a:p>
        </p:txBody>
      </p:sp>
      <p:sp>
        <p:nvSpPr>
          <p:cNvPr id="13315" name="Rectangle 3"/>
          <p:cNvSpPr>
            <a:spLocks noGrp="1" noChangeArrowheads="1"/>
          </p:cNvSpPr>
          <p:nvPr>
            <p:ph idx="1"/>
          </p:nvPr>
        </p:nvSpPr>
        <p:spPr>
          <a:xfrm>
            <a:off x="1600200" y="1600200"/>
            <a:ext cx="7315200" cy="4267200"/>
          </a:xfrm>
        </p:spPr>
        <p:txBody>
          <a:bodyPr/>
          <a:lstStyle/>
          <a:p>
            <a:pPr eaLnBrk="1" hangingPunct="1"/>
            <a:endParaRPr lang="en-US" smtClean="0"/>
          </a:p>
          <a:p>
            <a:pPr eaLnBrk="1" hangingPunct="1"/>
            <a:r>
              <a:rPr lang="en-US" smtClean="0"/>
              <a:t>May collect compensation of  8 to 10% of </a:t>
            </a:r>
            <a:r>
              <a:rPr lang="en-US" smtClean="0">
                <a:solidFill>
                  <a:srgbClr val="FFC000"/>
                </a:solidFill>
              </a:rPr>
              <a:t>dues</a:t>
            </a:r>
            <a:r>
              <a:rPr lang="en-US" smtClean="0"/>
              <a:t> collected and receive 40 cents from the Supreme Council for each insurance policy held by members and family members within the council.</a:t>
            </a:r>
          </a:p>
          <a:p>
            <a:pPr eaLnBrk="1" hangingPunct="1"/>
            <a:endParaRPr lang="en-US" smtClean="0"/>
          </a:p>
        </p:txBody>
      </p:sp>
      <p:sp>
        <p:nvSpPr>
          <p:cNvPr id="13316"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228600"/>
            <a:ext cx="7162800" cy="838200"/>
          </a:xfrm>
        </p:spPr>
        <p:txBody>
          <a:bodyPr/>
          <a:lstStyle/>
          <a:p>
            <a:pPr eaLnBrk="1" hangingPunct="1">
              <a:defRPr/>
            </a:pPr>
            <a:r>
              <a:rPr lang="en-US" sz="4000" dirty="0" smtClean="0">
                <a:solidFill>
                  <a:schemeClr val="accent1">
                    <a:lumMod val="75000"/>
                  </a:schemeClr>
                </a:solidFill>
              </a:rPr>
              <a:t>Duties and Responsibilities</a:t>
            </a:r>
          </a:p>
        </p:txBody>
      </p:sp>
      <p:sp>
        <p:nvSpPr>
          <p:cNvPr id="14339" name="Rectangle 3"/>
          <p:cNvSpPr>
            <a:spLocks noGrp="1" noChangeArrowheads="1"/>
          </p:cNvSpPr>
          <p:nvPr>
            <p:ph idx="1"/>
          </p:nvPr>
        </p:nvSpPr>
        <p:spPr>
          <a:xfrm>
            <a:off x="1600200" y="1371600"/>
            <a:ext cx="7315200" cy="4495800"/>
          </a:xfrm>
        </p:spPr>
        <p:txBody>
          <a:bodyPr/>
          <a:lstStyle/>
          <a:p>
            <a:pPr eaLnBrk="1" hangingPunct="1"/>
            <a:endParaRPr lang="en-US" smtClean="0"/>
          </a:p>
          <a:p>
            <a:pPr eaLnBrk="1" hangingPunct="1"/>
            <a:r>
              <a:rPr lang="en-US" smtClean="0"/>
              <a:t>Bonded for $5,000 upon appointment and retains bond if audits are submitted to Supreme on a timely basis. Council treasurer is also bonded for $5,000 upon election to the position.</a:t>
            </a:r>
          </a:p>
          <a:p>
            <a:pPr eaLnBrk="1" hangingPunct="1"/>
            <a:r>
              <a:rPr lang="en-US" smtClean="0"/>
              <a:t>Bonds in jeopardy after failure to remit two completed audits in sequence.</a:t>
            </a:r>
          </a:p>
        </p:txBody>
      </p:sp>
      <p:sp>
        <p:nvSpPr>
          <p:cNvPr id="14340"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0" y="228600"/>
            <a:ext cx="7162800" cy="914400"/>
          </a:xfrm>
        </p:spPr>
        <p:txBody>
          <a:bodyPr/>
          <a:lstStyle/>
          <a:p>
            <a:pPr eaLnBrk="1" hangingPunct="1">
              <a:defRPr/>
            </a:pPr>
            <a:r>
              <a:rPr lang="en-US" sz="4000" dirty="0" smtClean="0">
                <a:solidFill>
                  <a:schemeClr val="accent1">
                    <a:lumMod val="75000"/>
                  </a:schemeClr>
                </a:solidFill>
              </a:rPr>
              <a:t>Duties and Responsibilities</a:t>
            </a:r>
          </a:p>
        </p:txBody>
      </p:sp>
      <p:graphicFrame>
        <p:nvGraphicFramePr>
          <p:cNvPr id="6" name="Content Placeholder 5"/>
          <p:cNvGraphicFramePr>
            <a:graphicFrameLocks noGrp="1"/>
          </p:cNvGraphicFramePr>
          <p:nvPr>
            <p:ph idx="1"/>
          </p:nvPr>
        </p:nvGraphicFramePr>
        <p:xfrm>
          <a:off x="1676400" y="1524000"/>
          <a:ext cx="7239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4"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15365" name="TextBox 4"/>
          <p:cNvSpPr txBox="1">
            <a:spLocks noChangeArrowheads="1"/>
          </p:cNvSpPr>
          <p:nvPr/>
        </p:nvSpPr>
        <p:spPr bwMode="auto">
          <a:xfrm>
            <a:off x="3124200" y="1066800"/>
            <a:ext cx="3886200" cy="523875"/>
          </a:xfrm>
          <a:prstGeom prst="rect">
            <a:avLst/>
          </a:prstGeom>
          <a:noFill/>
          <a:ln w="9525">
            <a:noFill/>
            <a:miter lim="800000"/>
            <a:headEnd/>
            <a:tailEnd/>
          </a:ln>
        </p:spPr>
        <p:txBody>
          <a:bodyPr>
            <a:spAutoFit/>
          </a:bodyPr>
          <a:lstStyle/>
          <a:p>
            <a:r>
              <a:rPr lang="en-US">
                <a:solidFill>
                  <a:srgbClr val="FFCC00"/>
                </a:solidFill>
              </a:rPr>
              <a:t>      A Quick Synopsis</a:t>
            </a:r>
          </a:p>
        </p:txBody>
      </p:sp>
      <p:sp>
        <p:nvSpPr>
          <p:cNvPr id="15366" name="TextBox 6"/>
          <p:cNvSpPr txBox="1">
            <a:spLocks noChangeArrowheads="1"/>
          </p:cNvSpPr>
          <p:nvPr/>
        </p:nvSpPr>
        <p:spPr bwMode="auto">
          <a:xfrm>
            <a:off x="1676400" y="1600200"/>
            <a:ext cx="228600" cy="523875"/>
          </a:xfrm>
          <a:prstGeom prst="rect">
            <a:avLst/>
          </a:prstGeom>
          <a:noFill/>
          <a:ln w="9525">
            <a:noFill/>
            <a:miter lim="800000"/>
            <a:headEnd/>
            <a:tailEnd/>
          </a:ln>
        </p:spPr>
        <p:txBody>
          <a:bodyPr>
            <a:spAutoFit/>
          </a:bodyPr>
          <a:lstStyle/>
          <a:p>
            <a:r>
              <a:rPr lang="en-US"/>
              <a:t>1</a:t>
            </a:r>
          </a:p>
        </p:txBody>
      </p:sp>
      <p:sp>
        <p:nvSpPr>
          <p:cNvPr id="15367" name="TextBox 7"/>
          <p:cNvSpPr txBox="1">
            <a:spLocks noChangeArrowheads="1"/>
          </p:cNvSpPr>
          <p:nvPr/>
        </p:nvSpPr>
        <p:spPr bwMode="auto">
          <a:xfrm>
            <a:off x="1676400" y="2514600"/>
            <a:ext cx="304800" cy="523875"/>
          </a:xfrm>
          <a:prstGeom prst="rect">
            <a:avLst/>
          </a:prstGeom>
          <a:noFill/>
          <a:ln w="9525">
            <a:noFill/>
            <a:miter lim="800000"/>
            <a:headEnd/>
            <a:tailEnd/>
          </a:ln>
        </p:spPr>
        <p:txBody>
          <a:bodyPr>
            <a:spAutoFit/>
          </a:bodyPr>
          <a:lstStyle/>
          <a:p>
            <a:r>
              <a:rPr lang="en-US"/>
              <a:t>2</a:t>
            </a:r>
          </a:p>
        </p:txBody>
      </p:sp>
      <p:sp>
        <p:nvSpPr>
          <p:cNvPr id="15368" name="TextBox 8"/>
          <p:cNvSpPr txBox="1">
            <a:spLocks noChangeArrowheads="1"/>
          </p:cNvSpPr>
          <p:nvPr/>
        </p:nvSpPr>
        <p:spPr bwMode="auto">
          <a:xfrm>
            <a:off x="1676400" y="3352800"/>
            <a:ext cx="304800" cy="523875"/>
          </a:xfrm>
          <a:prstGeom prst="rect">
            <a:avLst/>
          </a:prstGeom>
          <a:noFill/>
          <a:ln w="9525">
            <a:noFill/>
            <a:miter lim="800000"/>
            <a:headEnd/>
            <a:tailEnd/>
          </a:ln>
        </p:spPr>
        <p:txBody>
          <a:bodyPr>
            <a:spAutoFit/>
          </a:bodyPr>
          <a:lstStyle/>
          <a:p>
            <a:r>
              <a:rPr lang="en-US"/>
              <a:t>3</a:t>
            </a:r>
          </a:p>
        </p:txBody>
      </p:sp>
      <p:sp>
        <p:nvSpPr>
          <p:cNvPr id="15369" name="TextBox 9"/>
          <p:cNvSpPr txBox="1">
            <a:spLocks noChangeArrowheads="1"/>
          </p:cNvSpPr>
          <p:nvPr/>
        </p:nvSpPr>
        <p:spPr bwMode="auto">
          <a:xfrm>
            <a:off x="1676400" y="4267200"/>
            <a:ext cx="304800" cy="523875"/>
          </a:xfrm>
          <a:prstGeom prst="rect">
            <a:avLst/>
          </a:prstGeom>
          <a:noFill/>
          <a:ln w="9525">
            <a:noFill/>
            <a:miter lim="800000"/>
            <a:headEnd/>
            <a:tailEnd/>
          </a:ln>
        </p:spPr>
        <p:txBody>
          <a:bodyPr>
            <a:spAutoFit/>
          </a:bodyPr>
          <a:lstStyle/>
          <a:p>
            <a:r>
              <a:rPr lang="en-US"/>
              <a:t>4</a:t>
            </a:r>
          </a:p>
        </p:txBody>
      </p:sp>
      <p:sp>
        <p:nvSpPr>
          <p:cNvPr id="15370" name="TextBox 10"/>
          <p:cNvSpPr txBox="1">
            <a:spLocks noChangeArrowheads="1"/>
          </p:cNvSpPr>
          <p:nvPr/>
        </p:nvSpPr>
        <p:spPr bwMode="auto">
          <a:xfrm>
            <a:off x="1676400" y="5181600"/>
            <a:ext cx="304800" cy="523875"/>
          </a:xfrm>
          <a:prstGeom prst="rect">
            <a:avLst/>
          </a:prstGeom>
          <a:noFill/>
          <a:ln w="9525">
            <a:noFill/>
            <a:miter lim="800000"/>
            <a:headEnd/>
            <a:tailEnd/>
          </a:ln>
        </p:spPr>
        <p:txBody>
          <a:bodyPr>
            <a:spAutoFit/>
          </a:bodyPr>
          <a:lstStyle/>
          <a:p>
            <a:r>
              <a:rPr lang="en-US"/>
              <a:t>5</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228600"/>
            <a:ext cx="7162800" cy="914400"/>
          </a:xfrm>
        </p:spPr>
        <p:txBody>
          <a:bodyPr/>
          <a:lstStyle/>
          <a:p>
            <a:pPr eaLnBrk="1" hangingPunct="1">
              <a:defRPr/>
            </a:pPr>
            <a:r>
              <a:rPr lang="en-US" sz="4000" dirty="0" smtClean="0">
                <a:solidFill>
                  <a:schemeClr val="accent1">
                    <a:lumMod val="75000"/>
                  </a:schemeClr>
                </a:solidFill>
              </a:rPr>
              <a:t>Duties and Responsibilities</a:t>
            </a:r>
          </a:p>
        </p:txBody>
      </p:sp>
      <p:graphicFrame>
        <p:nvGraphicFramePr>
          <p:cNvPr id="6" name="Content Placeholder 5"/>
          <p:cNvGraphicFramePr>
            <a:graphicFrameLocks noGrp="1"/>
          </p:cNvGraphicFramePr>
          <p:nvPr>
            <p:ph idx="1"/>
          </p:nvPr>
        </p:nvGraphicFramePr>
        <p:xfrm>
          <a:off x="1600200" y="1295400"/>
          <a:ext cx="72390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8"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16389" name="TextBox 4"/>
          <p:cNvSpPr txBox="1">
            <a:spLocks noChangeArrowheads="1"/>
          </p:cNvSpPr>
          <p:nvPr/>
        </p:nvSpPr>
        <p:spPr bwMode="auto">
          <a:xfrm>
            <a:off x="2895600" y="1066800"/>
            <a:ext cx="4724400" cy="523875"/>
          </a:xfrm>
          <a:prstGeom prst="rect">
            <a:avLst/>
          </a:prstGeom>
          <a:noFill/>
          <a:ln w="9525">
            <a:noFill/>
            <a:miter lim="800000"/>
            <a:headEnd/>
            <a:tailEnd/>
          </a:ln>
        </p:spPr>
        <p:txBody>
          <a:bodyPr>
            <a:spAutoFit/>
          </a:bodyPr>
          <a:lstStyle/>
          <a:p>
            <a:r>
              <a:rPr lang="en-US">
                <a:solidFill>
                  <a:srgbClr val="FFCC00"/>
                </a:solidFill>
              </a:rPr>
              <a:t>   A Quick Synopsis (cont’d)</a:t>
            </a:r>
          </a:p>
        </p:txBody>
      </p:sp>
      <p:sp>
        <p:nvSpPr>
          <p:cNvPr id="16390" name="TextBox 6"/>
          <p:cNvSpPr txBox="1">
            <a:spLocks noChangeArrowheads="1"/>
          </p:cNvSpPr>
          <p:nvPr/>
        </p:nvSpPr>
        <p:spPr bwMode="auto">
          <a:xfrm>
            <a:off x="1600200" y="1905000"/>
            <a:ext cx="228600" cy="523875"/>
          </a:xfrm>
          <a:prstGeom prst="rect">
            <a:avLst/>
          </a:prstGeom>
          <a:noFill/>
          <a:ln w="9525">
            <a:noFill/>
            <a:miter lim="800000"/>
            <a:headEnd/>
            <a:tailEnd/>
          </a:ln>
        </p:spPr>
        <p:txBody>
          <a:bodyPr>
            <a:spAutoFit/>
          </a:bodyPr>
          <a:lstStyle/>
          <a:p>
            <a:r>
              <a:rPr lang="en-US"/>
              <a:t>6</a:t>
            </a:r>
          </a:p>
        </p:txBody>
      </p:sp>
      <p:sp>
        <p:nvSpPr>
          <p:cNvPr id="16391" name="TextBox 7"/>
          <p:cNvSpPr txBox="1">
            <a:spLocks noChangeArrowheads="1"/>
          </p:cNvSpPr>
          <p:nvPr/>
        </p:nvSpPr>
        <p:spPr bwMode="auto">
          <a:xfrm>
            <a:off x="1600200" y="2819400"/>
            <a:ext cx="304800" cy="523875"/>
          </a:xfrm>
          <a:prstGeom prst="rect">
            <a:avLst/>
          </a:prstGeom>
          <a:noFill/>
          <a:ln w="9525">
            <a:noFill/>
            <a:miter lim="800000"/>
            <a:headEnd/>
            <a:tailEnd/>
          </a:ln>
        </p:spPr>
        <p:txBody>
          <a:bodyPr>
            <a:spAutoFit/>
          </a:bodyPr>
          <a:lstStyle/>
          <a:p>
            <a:r>
              <a:rPr lang="en-US"/>
              <a:t>7</a:t>
            </a:r>
          </a:p>
        </p:txBody>
      </p:sp>
      <p:sp>
        <p:nvSpPr>
          <p:cNvPr id="16392" name="TextBox 8"/>
          <p:cNvSpPr txBox="1">
            <a:spLocks noChangeArrowheads="1"/>
          </p:cNvSpPr>
          <p:nvPr/>
        </p:nvSpPr>
        <p:spPr bwMode="auto">
          <a:xfrm>
            <a:off x="1600200" y="3733800"/>
            <a:ext cx="304800" cy="523875"/>
          </a:xfrm>
          <a:prstGeom prst="rect">
            <a:avLst/>
          </a:prstGeom>
          <a:noFill/>
          <a:ln w="9525">
            <a:noFill/>
            <a:miter lim="800000"/>
            <a:headEnd/>
            <a:tailEnd/>
          </a:ln>
        </p:spPr>
        <p:txBody>
          <a:bodyPr>
            <a:spAutoFit/>
          </a:bodyPr>
          <a:lstStyle/>
          <a:p>
            <a:r>
              <a:rPr lang="en-US"/>
              <a:t>8</a:t>
            </a:r>
          </a:p>
        </p:txBody>
      </p:sp>
      <p:sp>
        <p:nvSpPr>
          <p:cNvPr id="16393" name="TextBox 9"/>
          <p:cNvSpPr txBox="1">
            <a:spLocks noChangeArrowheads="1"/>
          </p:cNvSpPr>
          <p:nvPr/>
        </p:nvSpPr>
        <p:spPr bwMode="auto">
          <a:xfrm>
            <a:off x="1600200" y="4724400"/>
            <a:ext cx="304800" cy="523875"/>
          </a:xfrm>
          <a:prstGeom prst="rect">
            <a:avLst/>
          </a:prstGeom>
          <a:noFill/>
          <a:ln w="9525">
            <a:noFill/>
            <a:miter lim="800000"/>
            <a:headEnd/>
            <a:tailEnd/>
          </a:ln>
        </p:spPr>
        <p:txBody>
          <a:bodyPr>
            <a:spAutoFit/>
          </a:bodyPr>
          <a:lstStyle/>
          <a:p>
            <a:r>
              <a:rPr lang="en-US"/>
              <a:t>9</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228600"/>
            <a:ext cx="7162800" cy="914400"/>
          </a:xfrm>
        </p:spPr>
        <p:txBody>
          <a:bodyPr/>
          <a:lstStyle/>
          <a:p>
            <a:pPr eaLnBrk="1" hangingPunct="1">
              <a:defRPr/>
            </a:pPr>
            <a:r>
              <a:rPr lang="en-US" sz="4000" dirty="0" smtClean="0">
                <a:solidFill>
                  <a:schemeClr val="accent1">
                    <a:lumMod val="75000"/>
                  </a:schemeClr>
                </a:solidFill>
              </a:rPr>
              <a:t>Duties and Responsibilities</a:t>
            </a:r>
          </a:p>
        </p:txBody>
      </p:sp>
      <p:graphicFrame>
        <p:nvGraphicFramePr>
          <p:cNvPr id="6" name="Content Placeholder 5"/>
          <p:cNvGraphicFramePr>
            <a:graphicFrameLocks noGrp="1"/>
          </p:cNvGraphicFramePr>
          <p:nvPr>
            <p:ph idx="1"/>
          </p:nvPr>
        </p:nvGraphicFramePr>
        <p:xfrm>
          <a:off x="1524000" y="1524000"/>
          <a:ext cx="73152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2"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17413" name="TextBox 4"/>
          <p:cNvSpPr txBox="1">
            <a:spLocks noChangeArrowheads="1"/>
          </p:cNvSpPr>
          <p:nvPr/>
        </p:nvSpPr>
        <p:spPr bwMode="auto">
          <a:xfrm>
            <a:off x="3048000" y="1143000"/>
            <a:ext cx="4572000" cy="523875"/>
          </a:xfrm>
          <a:prstGeom prst="rect">
            <a:avLst/>
          </a:prstGeom>
          <a:noFill/>
          <a:ln w="9525">
            <a:noFill/>
            <a:miter lim="800000"/>
            <a:headEnd/>
            <a:tailEnd/>
          </a:ln>
        </p:spPr>
        <p:txBody>
          <a:bodyPr>
            <a:spAutoFit/>
          </a:bodyPr>
          <a:lstStyle/>
          <a:p>
            <a:r>
              <a:rPr lang="en-US">
                <a:solidFill>
                  <a:srgbClr val="FFCC00"/>
                </a:solidFill>
              </a:rPr>
              <a:t> A Quick Synopsis (cont’d)</a:t>
            </a:r>
          </a:p>
        </p:txBody>
      </p:sp>
      <p:sp>
        <p:nvSpPr>
          <p:cNvPr id="17414" name="TextBox 6"/>
          <p:cNvSpPr txBox="1">
            <a:spLocks noChangeArrowheads="1"/>
          </p:cNvSpPr>
          <p:nvPr/>
        </p:nvSpPr>
        <p:spPr bwMode="auto">
          <a:xfrm>
            <a:off x="1447800" y="1905000"/>
            <a:ext cx="685800" cy="523875"/>
          </a:xfrm>
          <a:prstGeom prst="rect">
            <a:avLst/>
          </a:prstGeom>
          <a:noFill/>
          <a:ln w="9525">
            <a:noFill/>
            <a:miter lim="800000"/>
            <a:headEnd/>
            <a:tailEnd/>
          </a:ln>
        </p:spPr>
        <p:txBody>
          <a:bodyPr>
            <a:spAutoFit/>
          </a:bodyPr>
          <a:lstStyle/>
          <a:p>
            <a:r>
              <a:rPr lang="en-US"/>
              <a:t>10</a:t>
            </a:r>
          </a:p>
        </p:txBody>
      </p:sp>
      <p:sp>
        <p:nvSpPr>
          <p:cNvPr id="17415" name="TextBox 7"/>
          <p:cNvSpPr txBox="1">
            <a:spLocks noChangeArrowheads="1"/>
          </p:cNvSpPr>
          <p:nvPr/>
        </p:nvSpPr>
        <p:spPr bwMode="auto">
          <a:xfrm>
            <a:off x="1447800" y="2819400"/>
            <a:ext cx="609600" cy="523875"/>
          </a:xfrm>
          <a:prstGeom prst="rect">
            <a:avLst/>
          </a:prstGeom>
          <a:noFill/>
          <a:ln w="9525">
            <a:noFill/>
            <a:miter lim="800000"/>
            <a:headEnd/>
            <a:tailEnd/>
          </a:ln>
        </p:spPr>
        <p:txBody>
          <a:bodyPr>
            <a:spAutoFit/>
          </a:bodyPr>
          <a:lstStyle/>
          <a:p>
            <a:r>
              <a:rPr lang="en-US"/>
              <a:t>11</a:t>
            </a:r>
          </a:p>
        </p:txBody>
      </p:sp>
      <p:sp>
        <p:nvSpPr>
          <p:cNvPr id="17416" name="TextBox 8"/>
          <p:cNvSpPr txBox="1">
            <a:spLocks noChangeArrowheads="1"/>
          </p:cNvSpPr>
          <p:nvPr/>
        </p:nvSpPr>
        <p:spPr bwMode="auto">
          <a:xfrm>
            <a:off x="1447800" y="3810000"/>
            <a:ext cx="685800" cy="523875"/>
          </a:xfrm>
          <a:prstGeom prst="rect">
            <a:avLst/>
          </a:prstGeom>
          <a:noFill/>
          <a:ln w="9525">
            <a:noFill/>
            <a:miter lim="800000"/>
            <a:headEnd/>
            <a:tailEnd/>
          </a:ln>
        </p:spPr>
        <p:txBody>
          <a:bodyPr>
            <a:spAutoFit/>
          </a:bodyPr>
          <a:lstStyle/>
          <a:p>
            <a:r>
              <a:rPr lang="en-US"/>
              <a:t>12</a:t>
            </a:r>
          </a:p>
        </p:txBody>
      </p:sp>
      <p:sp>
        <p:nvSpPr>
          <p:cNvPr id="17417" name="TextBox 9"/>
          <p:cNvSpPr txBox="1">
            <a:spLocks noChangeArrowheads="1"/>
          </p:cNvSpPr>
          <p:nvPr/>
        </p:nvSpPr>
        <p:spPr bwMode="auto">
          <a:xfrm>
            <a:off x="1447800" y="4648200"/>
            <a:ext cx="762000" cy="523875"/>
          </a:xfrm>
          <a:prstGeom prst="rect">
            <a:avLst/>
          </a:prstGeom>
          <a:noFill/>
          <a:ln w="9525">
            <a:noFill/>
            <a:miter lim="800000"/>
            <a:headEnd/>
            <a:tailEnd/>
          </a:ln>
        </p:spPr>
        <p:txBody>
          <a:bodyPr>
            <a:spAutoFit/>
          </a:bodyPr>
          <a:lstStyle/>
          <a:p>
            <a:r>
              <a:rPr lang="en-US"/>
              <a:t>13</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a:t>
            </a:r>
          </a:p>
        </p:txBody>
      </p:sp>
      <p:sp>
        <p:nvSpPr>
          <p:cNvPr id="18435" name="Rectangle 3"/>
          <p:cNvSpPr>
            <a:spLocks noGrp="1" noChangeArrowheads="1"/>
          </p:cNvSpPr>
          <p:nvPr>
            <p:ph idx="1"/>
          </p:nvPr>
        </p:nvSpPr>
        <p:spPr>
          <a:xfrm>
            <a:off x="533400" y="1295400"/>
            <a:ext cx="8153400" cy="1371600"/>
          </a:xfrm>
        </p:spPr>
        <p:txBody>
          <a:bodyPr/>
          <a:lstStyle/>
          <a:p>
            <a:pPr marL="1371600" lvl="2" indent="-457200" eaLnBrk="1" hangingPunct="1">
              <a:lnSpc>
                <a:spcPct val="90000"/>
              </a:lnSpc>
              <a:buFontTx/>
              <a:buAutoNum type="arabicPeriod"/>
            </a:pPr>
            <a:r>
              <a:rPr lang="en-US" sz="3600" smtClean="0"/>
              <a:t>Collect and receive all money from any source.</a:t>
            </a:r>
          </a:p>
        </p:txBody>
      </p:sp>
      <p:sp>
        <p:nvSpPr>
          <p:cNvPr id="18436"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905000" y="2438400"/>
          <a:ext cx="72390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a:t>
            </a:r>
          </a:p>
        </p:txBody>
      </p:sp>
      <p:sp>
        <p:nvSpPr>
          <p:cNvPr id="19459" name="Rectangle 3"/>
          <p:cNvSpPr>
            <a:spLocks noGrp="1" noChangeArrowheads="1"/>
          </p:cNvSpPr>
          <p:nvPr>
            <p:ph idx="1"/>
          </p:nvPr>
        </p:nvSpPr>
        <p:spPr>
          <a:xfrm>
            <a:off x="381000" y="1295400"/>
            <a:ext cx="8534400" cy="1371600"/>
          </a:xfrm>
        </p:spPr>
        <p:txBody>
          <a:bodyPr/>
          <a:lstStyle/>
          <a:p>
            <a:pPr marL="1371600" lvl="2" indent="-457200" eaLnBrk="1" hangingPunct="1">
              <a:lnSpc>
                <a:spcPct val="90000"/>
              </a:lnSpc>
              <a:buFontTx/>
              <a:buNone/>
            </a:pPr>
            <a:r>
              <a:rPr lang="en-US" sz="3600" smtClean="0"/>
              <a:t>2. Keep an account of member records</a:t>
            </a:r>
          </a:p>
        </p:txBody>
      </p:sp>
      <p:sp>
        <p:nvSpPr>
          <p:cNvPr id="19460"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905000" y="2286000"/>
          <a:ext cx="72390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8305800" cy="6324600"/>
          </a:xfrm>
        </p:spPr>
        <p:txBody>
          <a:bodyPr>
            <a:noAutofit/>
          </a:bodyPr>
          <a:lstStyle/>
          <a:p>
            <a:pPr algn="ctr" eaLnBrk="1" fontAlgn="auto" hangingPunct="1">
              <a:spcAft>
                <a:spcPts val="0"/>
              </a:spcAft>
              <a:buFont typeface="Wingdings 2"/>
              <a:buNone/>
              <a:defRPr/>
            </a:pPr>
            <a:r>
              <a:rPr lang="en-US" sz="4400" i="1" dirty="0" smtClean="0">
                <a:solidFill>
                  <a:schemeClr val="accent1">
                    <a:lumMod val="60000"/>
                    <a:lumOff val="40000"/>
                  </a:schemeClr>
                </a:solidFill>
              </a:rPr>
              <a:t>Contact Information:</a:t>
            </a:r>
          </a:p>
          <a:p>
            <a:pPr algn="ctr" eaLnBrk="1" fontAlgn="auto" hangingPunct="1">
              <a:spcAft>
                <a:spcPts val="0"/>
              </a:spcAft>
              <a:buFont typeface="Wingdings 2"/>
              <a:buNone/>
              <a:defRPr/>
            </a:pPr>
            <a:endParaRPr lang="en-US" sz="4400" dirty="0" smtClean="0">
              <a:solidFill>
                <a:schemeClr val="accent1">
                  <a:lumMod val="60000"/>
                  <a:lumOff val="40000"/>
                </a:schemeClr>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FS Appointments/MM Access</a:t>
            </a:r>
          </a:p>
          <a:p>
            <a:pPr algn="ctr" eaLnBrk="1" fontAlgn="auto" hangingPunct="1">
              <a:spcAft>
                <a:spcPts val="0"/>
              </a:spcAft>
              <a:buFont typeface="Wingdings 2"/>
              <a:buNone/>
              <a:defRPr/>
            </a:pPr>
            <a:r>
              <a:rPr lang="en-US" sz="3200" dirty="0" smtClean="0">
                <a:solidFill>
                  <a:schemeClr val="accent1">
                    <a:lumMod val="60000"/>
                    <a:lumOff val="40000"/>
                  </a:schemeClr>
                </a:solidFill>
              </a:rPr>
              <a:t>Email: </a:t>
            </a:r>
            <a:r>
              <a:rPr lang="en-US" sz="3200" dirty="0" smtClean="0">
                <a:solidFill>
                  <a:srgbClr val="0070C0"/>
                </a:solidFill>
                <a:hlinkClick r:id="rId3"/>
              </a:rPr>
              <a:t>Ann.Moran@kofc.org</a:t>
            </a:r>
            <a:endParaRPr lang="en-US" sz="3200" dirty="0" smtClean="0">
              <a:solidFill>
                <a:srgbClr val="0070C0"/>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Phone: 203 752 4717</a:t>
            </a:r>
          </a:p>
          <a:p>
            <a:pPr algn="ctr" eaLnBrk="1" fontAlgn="auto" hangingPunct="1">
              <a:spcAft>
                <a:spcPts val="0"/>
              </a:spcAft>
              <a:buFont typeface="Wingdings 2"/>
              <a:buNone/>
              <a:defRPr/>
            </a:pPr>
            <a:endParaRPr lang="en-US" sz="3600" dirty="0" smtClean="0">
              <a:solidFill>
                <a:schemeClr val="accent1">
                  <a:lumMod val="60000"/>
                  <a:lumOff val="40000"/>
                </a:schemeClr>
              </a:solidFill>
            </a:endParaRPr>
          </a:p>
          <a:p>
            <a:pPr algn="ctr" eaLnBrk="1" fontAlgn="auto" hangingPunct="1">
              <a:spcAft>
                <a:spcPts val="0"/>
              </a:spcAft>
              <a:buFont typeface="Wingdings 2"/>
              <a:buNone/>
              <a:defRPr/>
            </a:pPr>
            <a:r>
              <a:rPr lang="en-US" sz="3200" dirty="0" smtClean="0">
                <a:solidFill>
                  <a:schemeClr val="accent1">
                    <a:lumMod val="60000"/>
                    <a:lumOff val="40000"/>
                  </a:schemeClr>
                </a:solidFill>
              </a:rPr>
              <a:t>Financial Secretary Training Consultant</a:t>
            </a:r>
          </a:p>
          <a:p>
            <a:pPr algn="ctr" eaLnBrk="1" fontAlgn="auto" hangingPunct="1">
              <a:spcAft>
                <a:spcPts val="0"/>
              </a:spcAft>
              <a:buFont typeface="Wingdings 2"/>
              <a:buNone/>
              <a:defRPr/>
            </a:pPr>
            <a:r>
              <a:rPr lang="en-US" sz="3200" dirty="0" smtClean="0">
                <a:solidFill>
                  <a:schemeClr val="accent1">
                    <a:lumMod val="60000"/>
                    <a:lumOff val="40000"/>
                  </a:schemeClr>
                </a:solidFill>
              </a:rPr>
              <a:t>Email: </a:t>
            </a:r>
            <a:r>
              <a:rPr lang="en-US" sz="3200" u="sng" dirty="0" smtClean="0">
                <a:solidFill>
                  <a:srgbClr val="00B0F0"/>
                </a:solidFill>
              </a:rPr>
              <a:t>Pete.Karculias@kofc.org</a:t>
            </a:r>
          </a:p>
          <a:p>
            <a:pPr algn="ctr" eaLnBrk="1" fontAlgn="auto" hangingPunct="1">
              <a:spcAft>
                <a:spcPts val="0"/>
              </a:spcAft>
              <a:buFont typeface="Wingdings 2"/>
              <a:buNone/>
              <a:defRPr/>
            </a:pPr>
            <a:r>
              <a:rPr lang="en-US" sz="3200" dirty="0" smtClean="0">
                <a:solidFill>
                  <a:schemeClr val="accent1">
                    <a:lumMod val="60000"/>
                    <a:lumOff val="40000"/>
                  </a:schemeClr>
                </a:solidFill>
              </a:rPr>
              <a:t>Phone: 520-975-7362</a:t>
            </a:r>
            <a:endParaRPr lang="en-US" sz="3200" dirty="0">
              <a:solidFill>
                <a:schemeClr val="accent1">
                  <a:lumMod val="60000"/>
                  <a:lumOff val="40000"/>
                </a:schemeClr>
              </a:solidFill>
            </a:endParaRPr>
          </a:p>
        </p:txBody>
      </p:sp>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a:t>
            </a:r>
          </a:p>
        </p:txBody>
      </p:sp>
      <p:sp>
        <p:nvSpPr>
          <p:cNvPr id="20483" name="Rectangle 3"/>
          <p:cNvSpPr>
            <a:spLocks noGrp="1" noChangeArrowheads="1"/>
          </p:cNvSpPr>
          <p:nvPr>
            <p:ph idx="1"/>
          </p:nvPr>
        </p:nvSpPr>
        <p:spPr>
          <a:xfrm>
            <a:off x="228600" y="1295400"/>
            <a:ext cx="8686800" cy="1371600"/>
          </a:xfrm>
        </p:spPr>
        <p:txBody>
          <a:bodyPr/>
          <a:lstStyle/>
          <a:p>
            <a:pPr marL="1371600" lvl="2" indent="-457200" eaLnBrk="1" hangingPunct="1">
              <a:lnSpc>
                <a:spcPct val="90000"/>
              </a:lnSpc>
              <a:buFontTx/>
              <a:buNone/>
            </a:pPr>
            <a:r>
              <a:rPr lang="en-US" sz="3600" smtClean="0"/>
              <a:t>3. Transfer all moneys received to the Treasurer. Gets receipt from Treasurer</a:t>
            </a:r>
          </a:p>
        </p:txBody>
      </p:sp>
      <p:sp>
        <p:nvSpPr>
          <p:cNvPr id="20484"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905000" y="2438400"/>
          <a:ext cx="7239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a:t>
            </a:r>
          </a:p>
        </p:txBody>
      </p:sp>
      <p:sp>
        <p:nvSpPr>
          <p:cNvPr id="21507" name="Rectangle 3"/>
          <p:cNvSpPr>
            <a:spLocks noGrp="1" noChangeArrowheads="1"/>
          </p:cNvSpPr>
          <p:nvPr>
            <p:ph idx="1"/>
          </p:nvPr>
        </p:nvSpPr>
        <p:spPr>
          <a:xfrm>
            <a:off x="228600" y="1295400"/>
            <a:ext cx="8686800" cy="1371600"/>
          </a:xfrm>
        </p:spPr>
        <p:txBody>
          <a:bodyPr/>
          <a:lstStyle/>
          <a:p>
            <a:pPr marL="1371600" lvl="2" indent="-457200" eaLnBrk="1" hangingPunct="1">
              <a:lnSpc>
                <a:spcPct val="90000"/>
              </a:lnSpc>
              <a:buFontTx/>
              <a:buNone/>
            </a:pPr>
            <a:r>
              <a:rPr lang="en-US" sz="3600" smtClean="0"/>
              <a:t>4. Keeps roll of all members and policy holders (Active and inactive)</a:t>
            </a:r>
          </a:p>
        </p:txBody>
      </p:sp>
      <p:sp>
        <p:nvSpPr>
          <p:cNvPr id="21508"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600200" y="2362200"/>
          <a:ext cx="7239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a:t>
            </a:r>
          </a:p>
        </p:txBody>
      </p:sp>
      <p:sp>
        <p:nvSpPr>
          <p:cNvPr id="22531" name="Rectangle 3"/>
          <p:cNvSpPr>
            <a:spLocks noGrp="1" noChangeArrowheads="1"/>
          </p:cNvSpPr>
          <p:nvPr>
            <p:ph idx="1"/>
          </p:nvPr>
        </p:nvSpPr>
        <p:spPr>
          <a:xfrm>
            <a:off x="228600" y="1295400"/>
            <a:ext cx="8686800" cy="1371600"/>
          </a:xfrm>
        </p:spPr>
        <p:txBody>
          <a:bodyPr/>
          <a:lstStyle/>
          <a:p>
            <a:pPr marL="1371600" lvl="2" indent="-457200" eaLnBrk="1" hangingPunct="1">
              <a:lnSpc>
                <a:spcPct val="90000"/>
              </a:lnSpc>
              <a:buFontTx/>
              <a:buNone/>
            </a:pPr>
            <a:r>
              <a:rPr lang="en-US" sz="3600" smtClean="0"/>
              <a:t>5. Causes members to subscribe to by-laws, etc</a:t>
            </a:r>
          </a:p>
        </p:txBody>
      </p:sp>
      <p:sp>
        <p:nvSpPr>
          <p:cNvPr id="22532"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600200" y="2362200"/>
          <a:ext cx="7239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71600" y="381000"/>
            <a:ext cx="7543800" cy="685800"/>
          </a:xfrm>
        </p:spPr>
        <p:txBody>
          <a:bodyPr/>
          <a:lstStyle/>
          <a:p>
            <a:pPr eaLnBrk="1" hangingPunct="1">
              <a:defRPr/>
            </a:pPr>
            <a:r>
              <a:rPr lang="en-US" sz="4000" dirty="0" smtClean="0">
                <a:solidFill>
                  <a:schemeClr val="accent1">
                    <a:lumMod val="75000"/>
                  </a:schemeClr>
                </a:solidFill>
              </a:rPr>
              <a:t>Constitutional Roll of Membership</a:t>
            </a:r>
          </a:p>
        </p:txBody>
      </p:sp>
      <p:pic>
        <p:nvPicPr>
          <p:cNvPr id="23555" name="Picture 6"/>
          <p:cNvPicPr>
            <a:picLocks noGrp="1" noChangeAspect="1" noChangeArrowheads="1"/>
          </p:cNvPicPr>
          <p:nvPr>
            <p:ph sz="half" idx="1"/>
          </p:nvPr>
        </p:nvPicPr>
        <p:blipFill>
          <a:blip r:embed="rId3" cstate="print"/>
          <a:srcRect/>
          <a:stretch>
            <a:fillRect/>
          </a:stretch>
        </p:blipFill>
        <p:spPr>
          <a:xfrm>
            <a:off x="3124200" y="1219200"/>
            <a:ext cx="3581400" cy="4572000"/>
          </a:xfrm>
        </p:spPr>
      </p:pic>
      <p:sp>
        <p:nvSpPr>
          <p:cNvPr id="23556" name="Rectangle 3"/>
          <p:cNvSpPr>
            <a:spLocks noGrp="1" noChangeArrowheads="1"/>
          </p:cNvSpPr>
          <p:nvPr>
            <p:ph sz="half" idx="2"/>
          </p:nvPr>
        </p:nvSpPr>
        <p:spPr/>
        <p:txBody>
          <a:bodyPr/>
          <a:lstStyle/>
          <a:p>
            <a:pPr marL="457200" lvl="2" indent="114300" eaLnBrk="1" hangingPunct="1">
              <a:buFontTx/>
              <a:buNone/>
              <a:tabLst>
                <a:tab pos="457200" algn="l"/>
              </a:tabLst>
            </a:pPr>
            <a:r>
              <a:rPr lang="en-US" sz="3200" smtClean="0"/>
              <a:t>  </a:t>
            </a:r>
          </a:p>
        </p:txBody>
      </p:sp>
      <p:sp>
        <p:nvSpPr>
          <p:cNvPr id="23557" name="Rectangle 8"/>
          <p:cNvSpPr>
            <a:spLocks noGrp="1" noChangeArrowheads="1"/>
          </p:cNvSpPr>
          <p:nvPr>
            <p:ph type="body" sz="half" idx="4294967295"/>
          </p:nvPr>
        </p:nvSpPr>
        <p:spPr>
          <a:xfrm>
            <a:off x="5219700" y="1524000"/>
            <a:ext cx="3924300" cy="4343400"/>
          </a:xfrm>
        </p:spPr>
        <p:txBody>
          <a:bodyPr/>
          <a:lstStyle/>
          <a:p>
            <a:pPr eaLnBrk="1" hangingPunct="1"/>
            <a:endParaRPr lang="en-US" smtClean="0"/>
          </a:p>
          <a:p>
            <a:pPr eaLnBrk="1" hangingPunct="1">
              <a:buFontTx/>
              <a:buNone/>
            </a:pPr>
            <a:endParaRPr lang="en-US" smtClean="0"/>
          </a:p>
        </p:txBody>
      </p:sp>
      <p:sp>
        <p:nvSpPr>
          <p:cNvPr id="23558"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a:t>
            </a:r>
          </a:p>
        </p:txBody>
      </p:sp>
      <p:sp>
        <p:nvSpPr>
          <p:cNvPr id="24579" name="Rectangle 3"/>
          <p:cNvSpPr>
            <a:spLocks noGrp="1" noChangeArrowheads="1"/>
          </p:cNvSpPr>
          <p:nvPr>
            <p:ph idx="1"/>
          </p:nvPr>
        </p:nvSpPr>
        <p:spPr>
          <a:xfrm>
            <a:off x="533400" y="1447800"/>
            <a:ext cx="8153400" cy="4419600"/>
          </a:xfrm>
        </p:spPr>
        <p:txBody>
          <a:bodyPr/>
          <a:lstStyle/>
          <a:p>
            <a:pPr marL="457200" lvl="2" indent="177800" eaLnBrk="1" hangingPunct="1">
              <a:buFontTx/>
              <a:buNone/>
              <a:tabLst>
                <a:tab pos="1435100" algn="l"/>
              </a:tabLst>
            </a:pPr>
            <a:r>
              <a:rPr lang="en-US" sz="3600" smtClean="0"/>
              <a:t>  6.   Notify Supreme Secretary of the  	 names and addresses of all council 	 officers and other appointments. 	 Assist the council officers in 	 	 timely completion and ensure    	 submission of all council forms.</a:t>
            </a:r>
            <a:r>
              <a:rPr lang="en-US" sz="3200" smtClean="0"/>
              <a:t> </a:t>
            </a:r>
          </a:p>
        </p:txBody>
      </p:sp>
      <p:sp>
        <p:nvSpPr>
          <p:cNvPr id="24580"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152400"/>
            <a:ext cx="7162800" cy="990600"/>
          </a:xfrm>
        </p:spPr>
        <p:txBody>
          <a:bodyPr/>
          <a:lstStyle/>
          <a:p>
            <a:pPr eaLnBrk="1" hangingPunct="1">
              <a:defRPr/>
            </a:pPr>
            <a:r>
              <a:rPr lang="en-US" sz="4400" dirty="0" smtClean="0">
                <a:solidFill>
                  <a:schemeClr val="accent1">
                    <a:lumMod val="75000"/>
                  </a:schemeClr>
                </a:solidFill>
              </a:rPr>
              <a:t>Form #185-Officers Chosen</a:t>
            </a:r>
          </a:p>
        </p:txBody>
      </p:sp>
      <p:pic>
        <p:nvPicPr>
          <p:cNvPr id="25603" name="Content Placeholder 8" descr="Ofcrs chosen-05-06.tif"/>
          <p:cNvPicPr>
            <a:picLocks noGrp="1" noChangeAspect="1"/>
          </p:cNvPicPr>
          <p:nvPr>
            <p:ph sz="half" idx="1"/>
          </p:nvPr>
        </p:nvPicPr>
        <p:blipFill>
          <a:blip r:embed="rId3" cstate="print"/>
          <a:srcRect/>
          <a:stretch>
            <a:fillRect/>
          </a:stretch>
        </p:blipFill>
        <p:spPr>
          <a:xfrm>
            <a:off x="1447800" y="1371600"/>
            <a:ext cx="3467100" cy="4327525"/>
          </a:xfrm>
        </p:spPr>
      </p:pic>
      <p:sp>
        <p:nvSpPr>
          <p:cNvPr id="25604" name="Rectangle 4"/>
          <p:cNvSpPr>
            <a:spLocks noGrp="1" noChangeArrowheads="1"/>
          </p:cNvSpPr>
          <p:nvPr>
            <p:ph type="body" sz="half" idx="2"/>
          </p:nvPr>
        </p:nvSpPr>
        <p:spPr>
          <a:xfrm>
            <a:off x="4953000" y="1447800"/>
            <a:ext cx="4191000" cy="4419600"/>
          </a:xfrm>
        </p:spPr>
        <p:txBody>
          <a:bodyPr/>
          <a:lstStyle/>
          <a:p>
            <a:pPr eaLnBrk="1" hangingPunct="1"/>
            <a:r>
              <a:rPr lang="en-US" sz="2800" smtClean="0"/>
              <a:t>Form #185   “Officers Chosen for the Term”</a:t>
            </a:r>
          </a:p>
          <a:p>
            <a:pPr eaLnBrk="1" hangingPunct="1"/>
            <a:endParaRPr lang="en-US" sz="2800" smtClean="0"/>
          </a:p>
          <a:p>
            <a:pPr eaLnBrk="1" hangingPunct="1"/>
            <a:r>
              <a:rPr lang="en-US" sz="2800" smtClean="0"/>
              <a:t>Submit before July 1st each year, even if all positions are not filled. </a:t>
            </a:r>
          </a:p>
          <a:p>
            <a:pPr eaLnBrk="1" hangingPunct="1"/>
            <a:endParaRPr lang="en-US" sz="2800" smtClean="0"/>
          </a:p>
          <a:p>
            <a:pPr eaLnBrk="1" hangingPunct="1"/>
            <a:r>
              <a:rPr lang="en-US" sz="2800" smtClean="0"/>
              <a:t>Use this form or use  Member Management.</a:t>
            </a:r>
          </a:p>
          <a:p>
            <a:pPr eaLnBrk="1" hangingPunct="1">
              <a:buFontTx/>
              <a:buNone/>
            </a:pPr>
            <a:endParaRPr lang="en-US" sz="2800" smtClean="0"/>
          </a:p>
          <a:p>
            <a:pPr eaLnBrk="1" hangingPunct="1">
              <a:buFontTx/>
              <a:buNone/>
            </a:pPr>
            <a:endParaRPr lang="en-US" sz="2800" smtClean="0"/>
          </a:p>
        </p:txBody>
      </p:sp>
      <p:sp>
        <p:nvSpPr>
          <p:cNvPr id="25605" name="Line 5"/>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25606" name="Line 6"/>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
        <p:nvSpPr>
          <p:cNvPr id="25607" name="Line 7"/>
          <p:cNvSpPr>
            <a:spLocks noChangeShapeType="1"/>
          </p:cNvSpPr>
          <p:nvPr/>
        </p:nvSpPr>
        <p:spPr bwMode="auto">
          <a:xfrm>
            <a:off x="3962400" y="1981200"/>
            <a:ext cx="533400" cy="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152400"/>
            <a:ext cx="7162800" cy="990600"/>
          </a:xfrm>
        </p:spPr>
        <p:txBody>
          <a:bodyPr/>
          <a:lstStyle/>
          <a:p>
            <a:pPr eaLnBrk="1" hangingPunct="1">
              <a:defRPr/>
            </a:pPr>
            <a:r>
              <a:rPr lang="en-US" sz="4400" dirty="0" smtClean="0">
                <a:solidFill>
                  <a:schemeClr val="accent1">
                    <a:lumMod val="75000"/>
                  </a:schemeClr>
                </a:solidFill>
              </a:rPr>
              <a:t>Form #365-Service Personnel</a:t>
            </a:r>
          </a:p>
        </p:txBody>
      </p:sp>
      <p:pic>
        <p:nvPicPr>
          <p:cNvPr id="26627" name="Content Placeholder 8" descr="Prog Personnel Report 06-07.tif"/>
          <p:cNvPicPr>
            <a:picLocks noGrp="1" noChangeAspect="1"/>
          </p:cNvPicPr>
          <p:nvPr>
            <p:ph sz="half" idx="1"/>
          </p:nvPr>
        </p:nvPicPr>
        <p:blipFill>
          <a:blip r:embed="rId3" cstate="print"/>
          <a:srcRect/>
          <a:stretch>
            <a:fillRect/>
          </a:stretch>
        </p:blipFill>
        <p:spPr>
          <a:xfrm>
            <a:off x="1447800" y="1371600"/>
            <a:ext cx="3424238" cy="4267200"/>
          </a:xfrm>
        </p:spPr>
      </p:pic>
      <p:sp>
        <p:nvSpPr>
          <p:cNvPr id="26628" name="Rectangle 3"/>
          <p:cNvSpPr>
            <a:spLocks noGrp="1" noChangeArrowheads="1"/>
          </p:cNvSpPr>
          <p:nvPr>
            <p:ph type="body" sz="half" idx="2"/>
          </p:nvPr>
        </p:nvSpPr>
        <p:spPr>
          <a:xfrm>
            <a:off x="4953000" y="1219200"/>
            <a:ext cx="4457700" cy="4648200"/>
          </a:xfrm>
        </p:spPr>
        <p:txBody>
          <a:bodyPr/>
          <a:lstStyle/>
          <a:p>
            <a:pPr eaLnBrk="1" hangingPunct="1">
              <a:buFontTx/>
              <a:buNone/>
            </a:pPr>
            <a:r>
              <a:rPr lang="en-US" sz="3200" smtClean="0"/>
              <a:t>   Submit annually   before August 1st</a:t>
            </a:r>
          </a:p>
          <a:p>
            <a:pPr eaLnBrk="1" hangingPunct="1"/>
            <a:r>
              <a:rPr lang="en-US" sz="3200" smtClean="0"/>
              <a:t>Assist GK in   preparing report</a:t>
            </a:r>
          </a:p>
          <a:p>
            <a:pPr eaLnBrk="1" hangingPunct="1"/>
            <a:r>
              <a:rPr lang="en-US" sz="3200" smtClean="0"/>
              <a:t>Use this form or  Member Management</a:t>
            </a:r>
          </a:p>
          <a:p>
            <a:pPr eaLnBrk="1" hangingPunct="1"/>
            <a:r>
              <a:rPr lang="en-US" sz="3200" smtClean="0"/>
              <a:t> </a:t>
            </a:r>
            <a:r>
              <a:rPr lang="en-US" sz="3200" smtClean="0">
                <a:solidFill>
                  <a:srgbClr val="FF0000"/>
                </a:solidFill>
              </a:rPr>
              <a:t>Required for Star                                  Council Award</a:t>
            </a:r>
            <a:r>
              <a:rPr lang="en-US" sz="3200" smtClean="0"/>
              <a:t> 	</a:t>
            </a:r>
          </a:p>
          <a:p>
            <a:pPr eaLnBrk="1" hangingPunct="1">
              <a:buFontTx/>
              <a:buNone/>
            </a:pPr>
            <a:endParaRPr lang="en-US" sz="3200" smtClean="0"/>
          </a:p>
          <a:p>
            <a:pPr eaLnBrk="1" hangingPunct="1">
              <a:buFontTx/>
              <a:buNone/>
            </a:pPr>
            <a:endParaRPr lang="en-US" sz="3200" smtClean="0"/>
          </a:p>
        </p:txBody>
      </p:sp>
      <p:sp>
        <p:nvSpPr>
          <p:cNvPr id="26629"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26630"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
        <p:nvSpPr>
          <p:cNvPr id="26631" name="Line 6"/>
          <p:cNvSpPr>
            <a:spLocks noChangeShapeType="1"/>
          </p:cNvSpPr>
          <p:nvPr/>
        </p:nvSpPr>
        <p:spPr bwMode="auto">
          <a:xfrm>
            <a:off x="3352800" y="1981200"/>
            <a:ext cx="685800" cy="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0" y="152400"/>
            <a:ext cx="7162800" cy="990600"/>
          </a:xfrm>
        </p:spPr>
        <p:txBody>
          <a:bodyPr/>
          <a:lstStyle/>
          <a:p>
            <a:pPr eaLnBrk="1" hangingPunct="1">
              <a:defRPr/>
            </a:pPr>
            <a:r>
              <a:rPr lang="en-US" sz="4400" dirty="0" smtClean="0">
                <a:solidFill>
                  <a:schemeClr val="accent1">
                    <a:lumMod val="75000"/>
                  </a:schemeClr>
                </a:solidFill>
              </a:rPr>
              <a:t>Form #1728-Fraternal Survey</a:t>
            </a:r>
          </a:p>
        </p:txBody>
      </p:sp>
      <p:pic>
        <p:nvPicPr>
          <p:cNvPr id="27651" name="Content Placeholder 13" descr="Form #1728.tif"/>
          <p:cNvPicPr>
            <a:picLocks noGrp="1" noChangeAspect="1"/>
          </p:cNvPicPr>
          <p:nvPr>
            <p:ph sz="half" idx="1"/>
          </p:nvPr>
        </p:nvPicPr>
        <p:blipFill>
          <a:blip r:embed="rId3" cstate="print"/>
          <a:srcRect/>
          <a:stretch>
            <a:fillRect/>
          </a:stretch>
        </p:blipFill>
        <p:spPr>
          <a:xfrm>
            <a:off x="1524000" y="1295400"/>
            <a:ext cx="3467100" cy="4313238"/>
          </a:xfrm>
        </p:spPr>
      </p:pic>
      <p:sp>
        <p:nvSpPr>
          <p:cNvPr id="27652" name="Rectangle 3"/>
          <p:cNvSpPr>
            <a:spLocks noGrp="1" noChangeArrowheads="1"/>
          </p:cNvSpPr>
          <p:nvPr>
            <p:ph type="body" sz="half" idx="2"/>
          </p:nvPr>
        </p:nvSpPr>
        <p:spPr>
          <a:xfrm>
            <a:off x="5105400" y="1219200"/>
            <a:ext cx="4191000" cy="4648200"/>
          </a:xfrm>
        </p:spPr>
        <p:txBody>
          <a:bodyPr/>
          <a:lstStyle/>
          <a:p>
            <a:pPr eaLnBrk="1" hangingPunct="1"/>
            <a:r>
              <a:rPr lang="en-US" sz="3200" smtClean="0"/>
              <a:t>“Annual Survey of Fraternal  Activity”</a:t>
            </a:r>
          </a:p>
          <a:p>
            <a:pPr eaLnBrk="1" hangingPunct="1"/>
            <a:r>
              <a:rPr lang="en-US" sz="3200" smtClean="0"/>
              <a:t>Submit annually before January 31</a:t>
            </a:r>
            <a:r>
              <a:rPr lang="en-US" sz="3200" baseline="30000" smtClean="0"/>
              <a:t>st</a:t>
            </a:r>
            <a:r>
              <a:rPr lang="en-US" sz="3200" smtClean="0"/>
              <a:t>.</a:t>
            </a:r>
          </a:p>
          <a:p>
            <a:pPr eaLnBrk="1" hangingPunct="1"/>
            <a:r>
              <a:rPr lang="en-US" sz="3200" smtClean="0"/>
              <a:t>Assist GK/Officers in preparation of report</a:t>
            </a:r>
          </a:p>
          <a:p>
            <a:pPr eaLnBrk="1" hangingPunct="1"/>
            <a:r>
              <a:rPr lang="en-US" sz="3200" smtClean="0">
                <a:solidFill>
                  <a:srgbClr val="FF0000"/>
                </a:solidFill>
              </a:rPr>
              <a:t>Required for Star Council Award</a:t>
            </a:r>
          </a:p>
          <a:p>
            <a:pPr eaLnBrk="1" hangingPunct="1"/>
            <a:endParaRPr lang="en-US" sz="3200" smtClean="0">
              <a:solidFill>
                <a:srgbClr val="FF0000"/>
              </a:solidFill>
            </a:endParaRPr>
          </a:p>
          <a:p>
            <a:pPr eaLnBrk="1" hangingPunct="1">
              <a:buFontTx/>
              <a:buNone/>
            </a:pPr>
            <a:endParaRPr lang="en-US" sz="3200" smtClean="0"/>
          </a:p>
          <a:p>
            <a:pPr eaLnBrk="1" hangingPunct="1">
              <a:buFontTx/>
              <a:buNone/>
            </a:pPr>
            <a:endParaRPr lang="en-US" sz="3200" smtClean="0"/>
          </a:p>
          <a:p>
            <a:pPr eaLnBrk="1" hangingPunct="1">
              <a:buFontTx/>
              <a:buNone/>
            </a:pPr>
            <a:endParaRPr lang="en-US" sz="3200" smtClean="0"/>
          </a:p>
        </p:txBody>
      </p:sp>
      <p:sp>
        <p:nvSpPr>
          <p:cNvPr id="27653"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27654"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0" y="152400"/>
            <a:ext cx="7162800" cy="990600"/>
          </a:xfrm>
        </p:spPr>
        <p:txBody>
          <a:bodyPr/>
          <a:lstStyle/>
          <a:p>
            <a:pPr eaLnBrk="1" hangingPunct="1">
              <a:defRPr/>
            </a:pPr>
            <a:r>
              <a:rPr lang="en-US" sz="4400" dirty="0" smtClean="0">
                <a:solidFill>
                  <a:schemeClr val="accent1">
                    <a:lumMod val="75000"/>
                  </a:schemeClr>
                </a:solidFill>
              </a:rPr>
              <a:t>Form #4584-Special Olympics</a:t>
            </a:r>
          </a:p>
        </p:txBody>
      </p:sp>
      <p:pic>
        <p:nvPicPr>
          <p:cNvPr id="28675" name="Picture 9" descr="Spec Olympics 05-06"/>
          <p:cNvPicPr>
            <a:picLocks noGrp="1" noChangeAspect="1" noChangeArrowheads="1"/>
          </p:cNvPicPr>
          <p:nvPr>
            <p:ph sz="half" idx="1"/>
          </p:nvPr>
        </p:nvPicPr>
        <p:blipFill>
          <a:blip r:embed="rId3" cstate="print"/>
          <a:srcRect/>
          <a:stretch>
            <a:fillRect/>
          </a:stretch>
        </p:blipFill>
        <p:spPr>
          <a:xfrm>
            <a:off x="1295400" y="1219200"/>
            <a:ext cx="3657600" cy="4495800"/>
          </a:xfrm>
        </p:spPr>
      </p:pic>
      <p:sp>
        <p:nvSpPr>
          <p:cNvPr id="28676" name="Rectangle 3"/>
          <p:cNvSpPr>
            <a:spLocks noGrp="1" noChangeArrowheads="1"/>
          </p:cNvSpPr>
          <p:nvPr>
            <p:ph type="body" sz="half" idx="2"/>
          </p:nvPr>
        </p:nvSpPr>
        <p:spPr>
          <a:xfrm>
            <a:off x="4876800" y="1447800"/>
            <a:ext cx="4419600" cy="4419600"/>
          </a:xfrm>
        </p:spPr>
        <p:txBody>
          <a:bodyPr/>
          <a:lstStyle/>
          <a:p>
            <a:pPr eaLnBrk="1" hangingPunct="1"/>
            <a:r>
              <a:rPr lang="en-US" sz="2800" smtClean="0"/>
              <a:t>“Partnership Profile Report with Special Olympics”</a:t>
            </a:r>
          </a:p>
          <a:p>
            <a:pPr eaLnBrk="1" hangingPunct="1"/>
            <a:endParaRPr lang="en-US" sz="2800" smtClean="0"/>
          </a:p>
          <a:p>
            <a:pPr eaLnBrk="1" hangingPunct="1"/>
            <a:r>
              <a:rPr lang="en-US" sz="2800" smtClean="0"/>
              <a:t>Submit with Fraternal Survey before January 31</a:t>
            </a:r>
            <a:r>
              <a:rPr lang="en-US" sz="2800" baseline="30000" smtClean="0"/>
              <a:t>st </a:t>
            </a:r>
            <a:r>
              <a:rPr lang="en-US" sz="4400" baseline="30000" smtClean="0"/>
              <a:t>each year.</a:t>
            </a:r>
            <a:endParaRPr lang="en-US" sz="4400" smtClean="0"/>
          </a:p>
          <a:p>
            <a:pPr eaLnBrk="1" hangingPunct="1"/>
            <a:r>
              <a:rPr lang="en-US" sz="2800" smtClean="0"/>
              <a:t>Assist GK/Officers in preparation of report</a:t>
            </a:r>
          </a:p>
          <a:p>
            <a:pPr eaLnBrk="1" hangingPunct="1"/>
            <a:endParaRPr lang="en-US" sz="2800" smtClean="0">
              <a:solidFill>
                <a:srgbClr val="FF0000"/>
              </a:solidFill>
            </a:endParaRPr>
          </a:p>
          <a:p>
            <a:pPr eaLnBrk="1" hangingPunct="1"/>
            <a:endParaRPr lang="en-US" sz="2800" smtClean="0">
              <a:solidFill>
                <a:srgbClr val="FF0000"/>
              </a:solidFill>
            </a:endParaRPr>
          </a:p>
          <a:p>
            <a:pPr eaLnBrk="1" hangingPunct="1">
              <a:buFontTx/>
              <a:buNone/>
            </a:pPr>
            <a:endParaRPr lang="en-US" sz="2800" smtClean="0"/>
          </a:p>
          <a:p>
            <a:pPr eaLnBrk="1" hangingPunct="1">
              <a:buFontTx/>
              <a:buNone/>
            </a:pPr>
            <a:endParaRPr lang="en-US" sz="2800" smtClean="0"/>
          </a:p>
          <a:p>
            <a:pPr eaLnBrk="1" hangingPunct="1">
              <a:buFontTx/>
              <a:buNone/>
            </a:pPr>
            <a:endParaRPr lang="en-US" sz="2800" smtClean="0"/>
          </a:p>
        </p:txBody>
      </p:sp>
      <p:sp>
        <p:nvSpPr>
          <p:cNvPr id="28677"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28678"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0" y="152400"/>
            <a:ext cx="7162800" cy="990600"/>
          </a:xfrm>
        </p:spPr>
        <p:txBody>
          <a:bodyPr/>
          <a:lstStyle/>
          <a:p>
            <a:pPr eaLnBrk="1" hangingPunct="1">
              <a:defRPr/>
            </a:pPr>
            <a:r>
              <a:rPr lang="en-US" sz="4400" dirty="0" smtClean="0">
                <a:solidFill>
                  <a:schemeClr val="accent1">
                    <a:lumMod val="75000"/>
                  </a:schemeClr>
                </a:solidFill>
              </a:rPr>
              <a:t>Form #1295-Audit Report</a:t>
            </a:r>
          </a:p>
        </p:txBody>
      </p:sp>
      <p:pic>
        <p:nvPicPr>
          <p:cNvPr id="29699" name="Content Placeholder 7" descr="Council audit report.tif"/>
          <p:cNvPicPr>
            <a:picLocks noGrp="1" noChangeAspect="1"/>
          </p:cNvPicPr>
          <p:nvPr>
            <p:ph sz="half" idx="1"/>
          </p:nvPr>
        </p:nvPicPr>
        <p:blipFill>
          <a:blip r:embed="rId3" cstate="print"/>
          <a:srcRect/>
          <a:stretch>
            <a:fillRect/>
          </a:stretch>
        </p:blipFill>
        <p:spPr>
          <a:xfrm>
            <a:off x="1447800" y="1371600"/>
            <a:ext cx="3392488" cy="4267200"/>
          </a:xfrm>
        </p:spPr>
      </p:pic>
      <p:sp>
        <p:nvSpPr>
          <p:cNvPr id="29700" name="Rectangle 3"/>
          <p:cNvSpPr>
            <a:spLocks noGrp="1" noChangeArrowheads="1"/>
          </p:cNvSpPr>
          <p:nvPr>
            <p:ph type="body" sz="half" idx="2"/>
          </p:nvPr>
        </p:nvSpPr>
        <p:spPr>
          <a:xfrm>
            <a:off x="4876800" y="1447800"/>
            <a:ext cx="4267200" cy="4267200"/>
          </a:xfrm>
        </p:spPr>
        <p:txBody>
          <a:bodyPr/>
          <a:lstStyle/>
          <a:p>
            <a:pPr eaLnBrk="1" hangingPunct="1"/>
            <a:r>
              <a:rPr lang="en-US" sz="2800" smtClean="0"/>
              <a:t>Due Feb 15/Aug 15  </a:t>
            </a:r>
          </a:p>
          <a:p>
            <a:pPr eaLnBrk="1" hangingPunct="1"/>
            <a:r>
              <a:rPr lang="en-US" sz="2800" smtClean="0"/>
              <a:t>Give info to GK and Trustees. By law, they prepare and sign.</a:t>
            </a:r>
          </a:p>
          <a:p>
            <a:pPr eaLnBrk="1" hangingPunct="1"/>
            <a:r>
              <a:rPr lang="en-US" sz="2800" smtClean="0"/>
              <a:t>Maintain $5,000 bond</a:t>
            </a:r>
          </a:p>
          <a:p>
            <a:pPr eaLnBrk="1" hangingPunct="1"/>
            <a:r>
              <a:rPr lang="en-US" sz="2800" smtClean="0"/>
              <a:t>Insure safety of council funds</a:t>
            </a:r>
          </a:p>
          <a:p>
            <a:pPr eaLnBrk="1" hangingPunct="1"/>
            <a:r>
              <a:rPr lang="en-US" sz="2800" smtClean="0"/>
              <a:t>Cannot be submitted on-line (Signatures)</a:t>
            </a:r>
            <a:endParaRPr lang="en-US" sz="2800" smtClean="0">
              <a:solidFill>
                <a:srgbClr val="00B0F0"/>
              </a:solidFill>
            </a:endParaRPr>
          </a:p>
          <a:p>
            <a:pPr eaLnBrk="1" hangingPunct="1">
              <a:buFontTx/>
              <a:buNone/>
            </a:pPr>
            <a:endParaRPr lang="en-US" sz="2800" smtClean="0"/>
          </a:p>
          <a:p>
            <a:pPr eaLnBrk="1" hangingPunct="1">
              <a:buFontTx/>
              <a:buNone/>
            </a:pPr>
            <a:endParaRPr lang="en-US" sz="3200" smtClean="0"/>
          </a:p>
        </p:txBody>
      </p:sp>
      <p:sp>
        <p:nvSpPr>
          <p:cNvPr id="29701"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29702"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
        <p:nvSpPr>
          <p:cNvPr id="7" name="TextBox 6"/>
          <p:cNvSpPr txBox="1"/>
          <p:nvPr/>
        </p:nvSpPr>
        <p:spPr>
          <a:xfrm>
            <a:off x="4495800" y="6019800"/>
            <a:ext cx="4648200" cy="461963"/>
          </a:xfrm>
          <a:prstGeom prst="rect">
            <a:avLst/>
          </a:prstGeom>
          <a:noFill/>
        </p:spPr>
        <p:txBody>
          <a:bodyPr>
            <a:spAutoFit/>
          </a:bodyPr>
          <a:lstStyle/>
          <a:p>
            <a:pPr>
              <a:defRPr/>
            </a:pPr>
            <a:r>
              <a:rPr lang="en-US" sz="2400" u="sng" dirty="0">
                <a:solidFill>
                  <a:schemeClr val="accent5">
                    <a:lumMod val="50000"/>
                  </a:schemeClr>
                </a:solidFill>
                <a:latin typeface="Times"/>
                <a:hlinkClick r:id="rId4" action="ppaction://hlinkpres?slideindex=1&amp;slidetitle="/>
              </a:rPr>
              <a:t>        Click for how to do an Audit</a:t>
            </a:r>
            <a:endParaRPr lang="en-US" sz="2400" u="sng" dirty="0">
              <a:solidFill>
                <a:schemeClr val="accent5">
                  <a:lumMod val="50000"/>
                </a:schemeClr>
              </a:solidFill>
              <a:latin typeface="Times"/>
            </a:endParaRPr>
          </a:p>
        </p:txBody>
      </p:sp>
    </p:spTree>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n.Secretary"/>
          <p:cNvPicPr>
            <a:picLocks noChangeAspect="1"/>
          </p:cNvPicPr>
          <p:nvPr/>
        </p:nvPicPr>
        <p:blipFill>
          <a:blip r:embed="rId2" cstate="print">
            <a:clrChange>
              <a:clrFrom>
                <a:srgbClr val="FFFFFF"/>
              </a:clrFrom>
              <a:clrTo>
                <a:srgbClr val="FFFFFF">
                  <a:alpha val="0"/>
                </a:srgbClr>
              </a:clrTo>
            </a:clrChange>
          </a:blip>
          <a:srcRect l="2632" r="2612" b="20137"/>
          <a:stretch>
            <a:fillRect/>
          </a:stretch>
        </p:blipFill>
        <p:spPr bwMode="auto">
          <a:xfrm rot="-1141343">
            <a:off x="773113" y="554038"/>
            <a:ext cx="5181600" cy="5613400"/>
          </a:xfrm>
          <a:prstGeom prst="rect">
            <a:avLst/>
          </a:prstGeom>
          <a:noFill/>
          <a:ln w="9525">
            <a:noFill/>
            <a:miter lim="800000"/>
            <a:headEnd/>
            <a:tailEnd/>
          </a:ln>
        </p:spPr>
      </p:pic>
      <p:sp>
        <p:nvSpPr>
          <p:cNvPr id="3" name="Subtitle 2"/>
          <p:cNvSpPr>
            <a:spLocks noGrp="1"/>
          </p:cNvSpPr>
          <p:nvPr>
            <p:ph type="subTitle" idx="1"/>
          </p:nvPr>
        </p:nvSpPr>
        <p:spPr>
          <a:xfrm>
            <a:off x="4114800" y="2819400"/>
            <a:ext cx="4648200" cy="2362200"/>
          </a:xfrm>
        </p:spPr>
        <p:txBody>
          <a:bodyPr>
            <a:noAutofit/>
          </a:bodyPr>
          <a:lstStyle/>
          <a:p>
            <a:pPr eaLnBrk="1" fontAlgn="auto" hangingPunct="1">
              <a:spcAft>
                <a:spcPts val="0"/>
              </a:spcAft>
              <a:buFont typeface="Wingdings 2"/>
              <a:buNone/>
              <a:defRPr/>
            </a:pPr>
            <a:r>
              <a:rPr lang="en-US" sz="4000" b="1" dirty="0" smtClean="0">
                <a:effectLst>
                  <a:outerShdw blurRad="38100" dist="38100" dir="2700000" algn="tl">
                    <a:srgbClr val="000000">
                      <a:alpha val="43137"/>
                    </a:srgbClr>
                  </a:outerShdw>
                </a:effectLst>
              </a:rPr>
              <a:t>Expectations </a:t>
            </a:r>
          </a:p>
          <a:p>
            <a:pPr eaLnBrk="1" fontAlgn="auto" hangingPunct="1">
              <a:spcAft>
                <a:spcPts val="0"/>
              </a:spcAft>
              <a:buFont typeface="Wingdings 2"/>
              <a:buNone/>
              <a:defRPr/>
            </a:pPr>
            <a:r>
              <a:rPr lang="en-US" sz="4000" b="1" dirty="0" smtClean="0">
                <a:effectLst>
                  <a:outerShdw blurRad="38100" dist="38100" dir="2700000" algn="tl">
                    <a:srgbClr val="000000">
                      <a:alpha val="43137"/>
                    </a:srgbClr>
                  </a:outerShdw>
                </a:effectLst>
              </a:rPr>
              <a:t>and </a:t>
            </a:r>
          </a:p>
          <a:p>
            <a:pPr eaLnBrk="1" fontAlgn="auto" hangingPunct="1">
              <a:spcAft>
                <a:spcPts val="0"/>
              </a:spcAft>
              <a:buFont typeface="Wingdings 2"/>
              <a:buNone/>
              <a:defRPr/>
            </a:pPr>
            <a:r>
              <a:rPr lang="en-US" sz="4000" b="1" dirty="0" smtClean="0">
                <a:effectLst>
                  <a:outerShdw blurRad="38100" dist="38100" dir="2700000" algn="tl">
                    <a:srgbClr val="000000">
                      <a:alpha val="43137"/>
                    </a:srgbClr>
                  </a:outerShdw>
                </a:effectLst>
              </a:rPr>
              <a:t> Responsibilities</a:t>
            </a:r>
            <a:endParaRPr lang="en-US" sz="4000" b="1" dirty="0">
              <a:effectLst>
                <a:outerShdw blurRad="38100" dist="38100" dir="2700000" algn="tl">
                  <a:srgbClr val="000000">
                    <a:alpha val="43137"/>
                  </a:srgbClr>
                </a:outerShdw>
              </a:effectLst>
            </a:endParaRPr>
          </a:p>
        </p:txBody>
      </p:sp>
      <p:sp>
        <p:nvSpPr>
          <p:cNvPr id="4" name="Rectangle 3"/>
          <p:cNvSpPr/>
          <p:nvPr/>
        </p:nvSpPr>
        <p:spPr>
          <a:xfrm>
            <a:off x="3581400" y="609600"/>
            <a:ext cx="4800600" cy="1938992"/>
          </a:xfrm>
          <a:prstGeom prst="rect">
            <a:avLst/>
          </a:prstGeom>
          <a:noFill/>
          <a:ln>
            <a:noFill/>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000" b="1" spc="300" dirty="0">
                <a:ln w="11430"/>
                <a:solidFill>
                  <a:schemeClr val="accent1">
                    <a:lumMod val="75000"/>
                  </a:schemeClr>
                </a:solidFill>
                <a:latin typeface="Britannic Bold" pitchFamily="34" charset="0"/>
              </a:rPr>
              <a:t>Financial</a:t>
            </a:r>
            <a:r>
              <a:rPr lang="en-US" sz="6000" b="1" spc="300" dirty="0">
                <a:ln w="11430"/>
                <a:solidFill>
                  <a:srgbClr val="FFCC00"/>
                </a:solidFill>
                <a:latin typeface="Britannic Bold" pitchFamily="34" charset="0"/>
              </a:rPr>
              <a:t> </a:t>
            </a:r>
          </a:p>
          <a:p>
            <a:pPr algn="ctr" fontAlgn="auto">
              <a:spcBef>
                <a:spcPts val="0"/>
              </a:spcBef>
              <a:spcAft>
                <a:spcPts val="0"/>
              </a:spcAft>
              <a:defRPr/>
            </a:pPr>
            <a:r>
              <a:rPr lang="en-US" sz="6000" b="1" spc="300" dirty="0">
                <a:ln w="11430"/>
                <a:solidFill>
                  <a:schemeClr val="accent1">
                    <a:lumMod val="75000"/>
                  </a:schemeClr>
                </a:solidFill>
                <a:latin typeface="Britannic Bold" pitchFamily="34" charset="0"/>
              </a:rPr>
              <a:t>Secretary</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0" y="152400"/>
            <a:ext cx="7162800" cy="990600"/>
          </a:xfrm>
        </p:spPr>
        <p:txBody>
          <a:bodyPr/>
          <a:lstStyle/>
          <a:p>
            <a:pPr eaLnBrk="1" hangingPunct="1">
              <a:defRPr/>
            </a:pPr>
            <a:r>
              <a:rPr lang="en-US" sz="4400" dirty="0" smtClean="0">
                <a:solidFill>
                  <a:schemeClr val="accent1">
                    <a:lumMod val="75000"/>
                  </a:schemeClr>
                </a:solidFill>
              </a:rPr>
              <a:t>Form #SP7-Columbian Award</a:t>
            </a:r>
          </a:p>
        </p:txBody>
      </p:sp>
      <p:pic>
        <p:nvPicPr>
          <p:cNvPr id="30723" name="Content Placeholder 6" descr="SP-7 Columbian report pg #1.tif"/>
          <p:cNvPicPr>
            <a:picLocks noGrp="1" noChangeAspect="1"/>
          </p:cNvPicPr>
          <p:nvPr>
            <p:ph sz="half" idx="1"/>
          </p:nvPr>
        </p:nvPicPr>
        <p:blipFill>
          <a:blip r:embed="rId3" cstate="print"/>
          <a:srcRect/>
          <a:stretch>
            <a:fillRect/>
          </a:stretch>
        </p:blipFill>
        <p:spPr>
          <a:xfrm rot="20749566">
            <a:off x="1882775" y="1350963"/>
            <a:ext cx="2730500" cy="3263900"/>
          </a:xfrm>
        </p:spPr>
      </p:pic>
      <p:sp>
        <p:nvSpPr>
          <p:cNvPr id="30724" name="Rectangle 3"/>
          <p:cNvSpPr>
            <a:spLocks noGrp="1" noChangeArrowheads="1"/>
          </p:cNvSpPr>
          <p:nvPr>
            <p:ph type="body" sz="half" idx="2"/>
          </p:nvPr>
        </p:nvSpPr>
        <p:spPr>
          <a:xfrm>
            <a:off x="4876800" y="1219200"/>
            <a:ext cx="4648200" cy="4495800"/>
          </a:xfrm>
        </p:spPr>
        <p:txBody>
          <a:bodyPr/>
          <a:lstStyle/>
          <a:p>
            <a:pPr eaLnBrk="1" hangingPunct="1"/>
            <a:r>
              <a:rPr lang="en-US" sz="3200" smtClean="0"/>
              <a:t>GK and Program Chairmen to complete    </a:t>
            </a:r>
          </a:p>
          <a:p>
            <a:pPr eaLnBrk="1" hangingPunct="1"/>
            <a:r>
              <a:rPr lang="en-US" sz="3200" smtClean="0"/>
              <a:t>Due prior to June 30</a:t>
            </a:r>
            <a:r>
              <a:rPr lang="en-US" sz="3200" baseline="30000" smtClean="0"/>
              <a:t>th</a:t>
            </a:r>
            <a:r>
              <a:rPr lang="en-US" sz="3200" smtClean="0"/>
              <a:t>  each year</a:t>
            </a:r>
          </a:p>
          <a:p>
            <a:pPr eaLnBrk="1" hangingPunct="1"/>
            <a:r>
              <a:rPr lang="en-US" sz="3200" smtClean="0"/>
              <a:t>List four activities in   six program categories.</a:t>
            </a:r>
          </a:p>
          <a:p>
            <a:pPr eaLnBrk="1" hangingPunct="1"/>
            <a:r>
              <a:rPr lang="en-US" sz="3200" smtClean="0">
                <a:solidFill>
                  <a:srgbClr val="FF0000"/>
                </a:solidFill>
              </a:rPr>
              <a:t>Required for Star Council Award </a:t>
            </a:r>
          </a:p>
          <a:p>
            <a:pPr eaLnBrk="1" hangingPunct="1">
              <a:buFontTx/>
              <a:buNone/>
            </a:pPr>
            <a:endParaRPr lang="en-US" sz="3200" smtClean="0">
              <a:solidFill>
                <a:srgbClr val="FF0000"/>
              </a:solidFill>
            </a:endParaRPr>
          </a:p>
        </p:txBody>
      </p:sp>
      <p:sp>
        <p:nvSpPr>
          <p:cNvPr id="30725"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30726"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pic>
        <p:nvPicPr>
          <p:cNvPr id="30727" name="Picture 7" descr="Sp-7 Columbian Report.tif"/>
          <p:cNvPicPr>
            <a:picLocks noChangeAspect="1"/>
          </p:cNvPicPr>
          <p:nvPr/>
        </p:nvPicPr>
        <p:blipFill>
          <a:blip r:embed="rId4" cstate="print"/>
          <a:srcRect/>
          <a:stretch>
            <a:fillRect/>
          </a:stretch>
        </p:blipFill>
        <p:spPr bwMode="auto">
          <a:xfrm>
            <a:off x="685800" y="2362200"/>
            <a:ext cx="2743200" cy="33909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0" y="152400"/>
            <a:ext cx="7162800" cy="990600"/>
          </a:xfrm>
        </p:spPr>
        <p:txBody>
          <a:bodyPr/>
          <a:lstStyle/>
          <a:p>
            <a:pPr eaLnBrk="1" hangingPunct="1">
              <a:defRPr/>
            </a:pPr>
            <a:r>
              <a:rPr lang="en-US" sz="4000" dirty="0" smtClean="0">
                <a:solidFill>
                  <a:schemeClr val="accent1">
                    <a:lumMod val="75000"/>
                  </a:schemeClr>
                </a:solidFill>
              </a:rPr>
              <a:t>Council Report Forms Booklet</a:t>
            </a:r>
          </a:p>
        </p:txBody>
      </p:sp>
      <p:pic>
        <p:nvPicPr>
          <p:cNvPr id="31747" name="Picture 15" descr="Reports Book"/>
          <p:cNvPicPr>
            <a:picLocks noGrp="1" noChangeAspect="1" noChangeArrowheads="1"/>
          </p:cNvPicPr>
          <p:nvPr>
            <p:ph sz="half" idx="1"/>
          </p:nvPr>
        </p:nvPicPr>
        <p:blipFill>
          <a:blip r:embed="rId3" cstate="print"/>
          <a:srcRect/>
          <a:stretch>
            <a:fillRect/>
          </a:stretch>
        </p:blipFill>
        <p:spPr>
          <a:xfrm>
            <a:off x="1219200" y="1143000"/>
            <a:ext cx="3733800" cy="4648200"/>
          </a:xfrm>
        </p:spPr>
      </p:pic>
      <p:sp>
        <p:nvSpPr>
          <p:cNvPr id="31748" name="Rectangle 3"/>
          <p:cNvSpPr>
            <a:spLocks noGrp="1" noChangeArrowheads="1"/>
          </p:cNvSpPr>
          <p:nvPr>
            <p:ph type="body" sz="half" idx="2"/>
          </p:nvPr>
        </p:nvSpPr>
        <p:spPr>
          <a:xfrm>
            <a:off x="5029200" y="1295400"/>
            <a:ext cx="4114800" cy="4572000"/>
          </a:xfrm>
        </p:spPr>
        <p:txBody>
          <a:bodyPr/>
          <a:lstStyle/>
          <a:p>
            <a:pPr eaLnBrk="1" hangingPunct="1">
              <a:lnSpc>
                <a:spcPct val="90000"/>
              </a:lnSpc>
            </a:pPr>
            <a:r>
              <a:rPr lang="en-US" sz="3200" smtClean="0"/>
              <a:t>Council Report Forms Booklet</a:t>
            </a:r>
          </a:p>
          <a:p>
            <a:pPr eaLnBrk="1" hangingPunct="1">
              <a:lnSpc>
                <a:spcPct val="90000"/>
              </a:lnSpc>
            </a:pPr>
            <a:endParaRPr lang="en-US" sz="3200" smtClean="0"/>
          </a:p>
          <a:p>
            <a:pPr eaLnBrk="1" hangingPunct="1">
              <a:lnSpc>
                <a:spcPct val="90000"/>
              </a:lnSpc>
            </a:pPr>
            <a:r>
              <a:rPr lang="en-US" sz="3200" smtClean="0"/>
              <a:t>FS should have copy</a:t>
            </a:r>
          </a:p>
          <a:p>
            <a:pPr eaLnBrk="1" hangingPunct="1">
              <a:lnSpc>
                <a:spcPct val="90000"/>
              </a:lnSpc>
            </a:pPr>
            <a:endParaRPr lang="en-US" sz="3200" smtClean="0"/>
          </a:p>
          <a:p>
            <a:pPr eaLnBrk="1" hangingPunct="1">
              <a:lnSpc>
                <a:spcPct val="90000"/>
              </a:lnSpc>
            </a:pPr>
            <a:r>
              <a:rPr lang="en-US" sz="3200" smtClean="0"/>
              <a:t>Remind officers of due dates and assist with form preparation and submission.</a:t>
            </a:r>
          </a:p>
        </p:txBody>
      </p:sp>
      <p:sp>
        <p:nvSpPr>
          <p:cNvPr id="31749"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31750"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0" y="152400"/>
            <a:ext cx="7162800" cy="990600"/>
          </a:xfrm>
        </p:spPr>
        <p:txBody>
          <a:bodyPr/>
          <a:lstStyle/>
          <a:p>
            <a:pPr eaLnBrk="1" hangingPunct="1">
              <a:defRPr/>
            </a:pPr>
            <a:r>
              <a:rPr lang="en-US" sz="4000" dirty="0" smtClean="0">
                <a:solidFill>
                  <a:schemeClr val="accent1">
                    <a:lumMod val="75000"/>
                  </a:schemeClr>
                </a:solidFill>
              </a:rPr>
              <a:t>Council Report Forms Booklet</a:t>
            </a:r>
          </a:p>
        </p:txBody>
      </p:sp>
      <p:sp>
        <p:nvSpPr>
          <p:cNvPr id="7" name="Content Placeholder 6"/>
          <p:cNvSpPr>
            <a:spLocks noGrp="1"/>
          </p:cNvSpPr>
          <p:nvPr>
            <p:ph sz="half" idx="1"/>
          </p:nvPr>
        </p:nvSpPr>
        <p:spPr>
          <a:xfrm>
            <a:off x="1600200" y="1752600"/>
            <a:ext cx="7010400" cy="4114800"/>
          </a:xfrm>
        </p:spPr>
        <p:txBody>
          <a:bodyPr/>
          <a:lstStyle/>
          <a:p>
            <a:pPr>
              <a:defRPr/>
            </a:pPr>
            <a:r>
              <a:rPr lang="en-US" dirty="0" smtClean="0"/>
              <a:t> To View Forms on the K of C Website</a:t>
            </a:r>
          </a:p>
          <a:p>
            <a:pPr>
              <a:defRPr/>
            </a:pPr>
            <a:endParaRPr lang="en-US" dirty="0" smtClean="0"/>
          </a:p>
          <a:p>
            <a:pPr>
              <a:buFontTx/>
              <a:buNone/>
              <a:defRPr/>
            </a:pPr>
            <a:r>
              <a:rPr lang="en-US" dirty="0" smtClean="0"/>
              <a:t>   Click on   </a:t>
            </a:r>
            <a:r>
              <a:rPr lang="en-US" dirty="0" smtClean="0">
                <a:hlinkClick r:id="rId3"/>
              </a:rPr>
              <a:t>www.kofc.org</a:t>
            </a:r>
            <a:r>
              <a:rPr lang="en-US" dirty="0" smtClean="0"/>
              <a:t>  and go to For Officers and then Forms on the  Orders Website. Select council for respective council forms</a:t>
            </a:r>
            <a:endParaRPr lang="en-US" dirty="0">
              <a:solidFill>
                <a:schemeClr val="accent1">
                  <a:lumMod val="75000"/>
                </a:schemeClr>
              </a:solidFill>
            </a:endParaRPr>
          </a:p>
        </p:txBody>
      </p:sp>
      <p:sp>
        <p:nvSpPr>
          <p:cNvPr id="32772"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32773"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 </a:t>
            </a:r>
          </a:p>
        </p:txBody>
      </p:sp>
      <p:sp>
        <p:nvSpPr>
          <p:cNvPr id="33795" name="Rectangle 3"/>
          <p:cNvSpPr>
            <a:spLocks noGrp="1" noChangeArrowheads="1"/>
          </p:cNvSpPr>
          <p:nvPr>
            <p:ph idx="1"/>
          </p:nvPr>
        </p:nvSpPr>
        <p:spPr>
          <a:xfrm>
            <a:off x="228600" y="1295400"/>
            <a:ext cx="8686800" cy="1371600"/>
          </a:xfrm>
        </p:spPr>
        <p:txBody>
          <a:bodyPr/>
          <a:lstStyle/>
          <a:p>
            <a:pPr marL="1371600" lvl="2" indent="-457200" eaLnBrk="1" hangingPunct="1">
              <a:lnSpc>
                <a:spcPct val="90000"/>
              </a:lnSpc>
              <a:buFontTx/>
              <a:buNone/>
            </a:pPr>
            <a:r>
              <a:rPr lang="en-US" sz="3600" smtClean="0"/>
              <a:t>7. Keeps record of all transactions</a:t>
            </a:r>
          </a:p>
        </p:txBody>
      </p:sp>
      <p:sp>
        <p:nvSpPr>
          <p:cNvPr id="33796"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600200" y="2057400"/>
          <a:ext cx="72390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228600"/>
            <a:ext cx="7162800" cy="990600"/>
          </a:xfrm>
        </p:spPr>
        <p:txBody>
          <a:bodyPr/>
          <a:lstStyle/>
          <a:p>
            <a:pPr eaLnBrk="1" hangingPunct="1">
              <a:defRPr/>
            </a:pPr>
            <a:r>
              <a:rPr lang="en-US" sz="4000" dirty="0" smtClean="0">
                <a:solidFill>
                  <a:schemeClr val="accent1">
                    <a:lumMod val="75000"/>
                  </a:schemeClr>
                </a:solidFill>
              </a:rPr>
              <a:t>Duties and Responsibilities </a:t>
            </a:r>
          </a:p>
        </p:txBody>
      </p:sp>
      <p:sp>
        <p:nvSpPr>
          <p:cNvPr id="34819" name="Rectangle 3"/>
          <p:cNvSpPr>
            <a:spLocks noGrp="1" noChangeArrowheads="1"/>
          </p:cNvSpPr>
          <p:nvPr>
            <p:ph idx="1"/>
          </p:nvPr>
        </p:nvSpPr>
        <p:spPr>
          <a:xfrm>
            <a:off x="228600" y="1295400"/>
            <a:ext cx="8686800" cy="1371600"/>
          </a:xfrm>
        </p:spPr>
        <p:txBody>
          <a:bodyPr/>
          <a:lstStyle/>
          <a:p>
            <a:pPr marL="1371600" lvl="2" indent="-457200" eaLnBrk="1" hangingPunct="1">
              <a:lnSpc>
                <a:spcPct val="90000"/>
              </a:lnSpc>
              <a:buFontTx/>
              <a:buNone/>
            </a:pPr>
            <a:r>
              <a:rPr lang="en-US" sz="3600" smtClean="0"/>
              <a:t>8. Draws orders and records other financial transactions</a:t>
            </a:r>
          </a:p>
        </p:txBody>
      </p:sp>
      <p:sp>
        <p:nvSpPr>
          <p:cNvPr id="34820"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graphicFrame>
        <p:nvGraphicFramePr>
          <p:cNvPr id="5" name="Diagram 4"/>
          <p:cNvGraphicFramePr/>
          <p:nvPr/>
        </p:nvGraphicFramePr>
        <p:xfrm>
          <a:off x="1600200" y="2362200"/>
          <a:ext cx="7239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smtClean="0">
                <a:solidFill>
                  <a:schemeClr val="accent1">
                    <a:lumMod val="75000"/>
                  </a:schemeClr>
                </a:solidFill>
              </a:rPr>
              <a:t>Basic financial process</a:t>
            </a:r>
          </a:p>
        </p:txBody>
      </p:sp>
      <p:sp>
        <p:nvSpPr>
          <p:cNvPr id="40963" name="Rectangle 3"/>
          <p:cNvSpPr>
            <a:spLocks noGrp="1" noChangeArrowheads="1"/>
          </p:cNvSpPr>
          <p:nvPr>
            <p:ph type="body" sz="half" idx="1"/>
          </p:nvPr>
        </p:nvSpPr>
        <p:spPr>
          <a:xfrm>
            <a:off x="1676400" y="1752600"/>
            <a:ext cx="6400800" cy="4114800"/>
          </a:xfrm>
        </p:spPr>
        <p:txBody>
          <a:bodyPr/>
          <a:lstStyle/>
          <a:p>
            <a:pPr eaLnBrk="1" hangingPunct="1">
              <a:buFontTx/>
              <a:buNone/>
              <a:defRPr/>
            </a:pPr>
            <a:r>
              <a:rPr lang="en-US" sz="3200" dirty="0" smtClean="0"/>
              <a:t>                  </a:t>
            </a:r>
            <a:r>
              <a:rPr lang="en-US" sz="3200" dirty="0" smtClean="0">
                <a:solidFill>
                  <a:schemeClr val="accent1">
                    <a:lumMod val="75000"/>
                  </a:schemeClr>
                </a:solidFill>
              </a:rPr>
              <a:t>Handling Cash</a:t>
            </a:r>
          </a:p>
        </p:txBody>
      </p:sp>
      <p:pic>
        <p:nvPicPr>
          <p:cNvPr id="239632" name="Picture 16" descr="MCj00892280000[1]"/>
          <p:cNvPicPr>
            <a:picLocks noGrp="1" noChangeAspect="1" noChangeArrowheads="1"/>
          </p:cNvPicPr>
          <p:nvPr>
            <p:ph sz="half" idx="2"/>
          </p:nvPr>
        </p:nvPicPr>
        <p:blipFill>
          <a:blip r:embed="rId3" cstate="print"/>
          <a:srcRect/>
          <a:stretch>
            <a:fillRect/>
          </a:stretch>
        </p:blipFill>
        <p:spPr>
          <a:xfrm>
            <a:off x="2286000" y="4343400"/>
            <a:ext cx="1524000" cy="1371600"/>
          </a:xfrm>
        </p:spPr>
      </p:pic>
      <p:sp>
        <p:nvSpPr>
          <p:cNvPr id="239625" name="Line 9"/>
          <p:cNvSpPr>
            <a:spLocks noChangeShapeType="1"/>
          </p:cNvSpPr>
          <p:nvPr/>
        </p:nvSpPr>
        <p:spPr bwMode="auto">
          <a:xfrm>
            <a:off x="2590800" y="3429000"/>
            <a:ext cx="0" cy="0"/>
          </a:xfrm>
          <a:prstGeom prst="line">
            <a:avLst/>
          </a:prstGeom>
          <a:noFill/>
          <a:ln w="57150">
            <a:solidFill>
              <a:schemeClr val="tx1"/>
            </a:solidFill>
            <a:round/>
            <a:headEnd/>
            <a:tailEnd type="triangle" w="med" len="med"/>
          </a:ln>
        </p:spPr>
        <p:txBody>
          <a:bodyPr/>
          <a:lstStyle/>
          <a:p>
            <a:endParaRPr lang="en-US"/>
          </a:p>
        </p:txBody>
      </p:sp>
      <p:sp>
        <p:nvSpPr>
          <p:cNvPr id="239626" name="Line 10"/>
          <p:cNvSpPr>
            <a:spLocks noChangeShapeType="1"/>
          </p:cNvSpPr>
          <p:nvPr/>
        </p:nvSpPr>
        <p:spPr bwMode="auto">
          <a:xfrm>
            <a:off x="4724400" y="3429000"/>
            <a:ext cx="5334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39627" name="Line 11"/>
          <p:cNvSpPr>
            <a:spLocks noChangeShapeType="1"/>
          </p:cNvSpPr>
          <p:nvPr/>
        </p:nvSpPr>
        <p:spPr bwMode="auto">
          <a:xfrm>
            <a:off x="6400800" y="3429000"/>
            <a:ext cx="7620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39628" name="Line 12"/>
          <p:cNvSpPr>
            <a:spLocks noChangeShapeType="1"/>
          </p:cNvSpPr>
          <p:nvPr/>
        </p:nvSpPr>
        <p:spPr bwMode="auto">
          <a:xfrm>
            <a:off x="7924800" y="3962400"/>
            <a:ext cx="0" cy="6858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39630" name="Line 14"/>
          <p:cNvSpPr>
            <a:spLocks noChangeShapeType="1"/>
          </p:cNvSpPr>
          <p:nvPr/>
        </p:nvSpPr>
        <p:spPr bwMode="auto">
          <a:xfrm flipH="1">
            <a:off x="6629400" y="5257800"/>
            <a:ext cx="5334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35850" name="Line 15"/>
          <p:cNvSpPr>
            <a:spLocks noChangeShapeType="1"/>
          </p:cNvSpPr>
          <p:nvPr/>
        </p:nvSpPr>
        <p:spPr bwMode="auto">
          <a:xfrm>
            <a:off x="1981200" y="1371600"/>
            <a:ext cx="6477000" cy="0"/>
          </a:xfrm>
          <a:prstGeom prst="line">
            <a:avLst/>
          </a:prstGeom>
          <a:noFill/>
          <a:ln w="57150">
            <a:solidFill>
              <a:srgbClr val="BBE0E3"/>
            </a:solidFill>
            <a:round/>
            <a:headEnd/>
            <a:tailEnd/>
          </a:ln>
        </p:spPr>
        <p:txBody>
          <a:bodyPr/>
          <a:lstStyle/>
          <a:p>
            <a:endParaRPr lang="en-US"/>
          </a:p>
        </p:txBody>
      </p:sp>
      <p:sp>
        <p:nvSpPr>
          <p:cNvPr id="239637" name="Line 21"/>
          <p:cNvSpPr>
            <a:spLocks noChangeShapeType="1"/>
          </p:cNvSpPr>
          <p:nvPr/>
        </p:nvSpPr>
        <p:spPr bwMode="auto">
          <a:xfrm flipH="1">
            <a:off x="3581400" y="5257800"/>
            <a:ext cx="18288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35852" name="Rectangle 25"/>
          <p:cNvSpPr>
            <a:spLocks noChangeArrowheads="1"/>
          </p:cNvSpPr>
          <p:nvPr/>
        </p:nvSpPr>
        <p:spPr bwMode="auto">
          <a:xfrm>
            <a:off x="381000" y="2590800"/>
            <a:ext cx="2209800" cy="1524000"/>
          </a:xfrm>
          <a:prstGeom prst="rect">
            <a:avLst/>
          </a:prstGeom>
          <a:noFill/>
          <a:ln w="38100" algn="ctr">
            <a:noFill/>
            <a:miter lim="800000"/>
            <a:headEnd/>
            <a:tailEnd/>
          </a:ln>
        </p:spPr>
        <p:txBody>
          <a:bodyPr wrap="none" anchor="ctr"/>
          <a:lstStyle/>
          <a:p>
            <a:pPr eaLnBrk="0" hangingPunct="0"/>
            <a:endParaRPr lang="en-US"/>
          </a:p>
        </p:txBody>
      </p:sp>
      <p:sp>
        <p:nvSpPr>
          <p:cNvPr id="31763" name="Line 27"/>
          <p:cNvSpPr>
            <a:spLocks noChangeShapeType="1"/>
          </p:cNvSpPr>
          <p:nvPr/>
        </p:nvSpPr>
        <p:spPr bwMode="auto">
          <a:xfrm>
            <a:off x="2819400" y="3429000"/>
            <a:ext cx="3810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39622" name="AutoShape 6"/>
          <p:cNvSpPr>
            <a:spLocks noChangeArrowheads="1"/>
          </p:cNvSpPr>
          <p:nvPr/>
        </p:nvSpPr>
        <p:spPr bwMode="auto">
          <a:xfrm>
            <a:off x="5181600" y="2819400"/>
            <a:ext cx="1600200" cy="1219200"/>
          </a:xfrm>
          <a:prstGeom prst="flowChartProcess">
            <a:avLst/>
          </a:prstGeom>
          <a:solidFill>
            <a:schemeClr val="bg2"/>
          </a:solidFill>
          <a:ln w="38100">
            <a:solidFill>
              <a:schemeClr val="tx1"/>
            </a:solidFill>
            <a:miter lim="800000"/>
            <a:headEnd/>
            <a:tailEnd/>
          </a:ln>
        </p:spPr>
        <p:txBody>
          <a:bodyPr wrap="none" anchor="ctr"/>
          <a:lstStyle/>
          <a:p>
            <a:pPr algn="ctr" eaLnBrk="0" hangingPunct="0"/>
            <a:r>
              <a:rPr lang="en-US" sz="1800" b="1">
                <a:latin typeface="Tahoma" pitchFamily="34" charset="0"/>
              </a:rPr>
              <a:t>Treasurer</a:t>
            </a:r>
          </a:p>
          <a:p>
            <a:pPr algn="ctr" eaLnBrk="0" hangingPunct="0"/>
            <a:r>
              <a:rPr lang="en-US" sz="1800" b="1">
                <a:latin typeface="Tahoma" pitchFamily="34" charset="0"/>
              </a:rPr>
              <a:t>Fills Out</a:t>
            </a:r>
          </a:p>
          <a:p>
            <a:pPr algn="ctr" eaLnBrk="0" hangingPunct="0"/>
            <a:r>
              <a:rPr lang="en-US" sz="1800" b="1">
                <a:latin typeface="Tahoma" pitchFamily="34" charset="0"/>
              </a:rPr>
              <a:t>Receipt</a:t>
            </a:r>
          </a:p>
        </p:txBody>
      </p:sp>
      <p:sp>
        <p:nvSpPr>
          <p:cNvPr id="239621" name="AutoShape 5"/>
          <p:cNvSpPr>
            <a:spLocks noChangeArrowheads="1"/>
          </p:cNvSpPr>
          <p:nvPr/>
        </p:nvSpPr>
        <p:spPr bwMode="auto">
          <a:xfrm>
            <a:off x="3200400" y="2819400"/>
            <a:ext cx="1676400" cy="1219200"/>
          </a:xfrm>
          <a:prstGeom prst="flowChartProcess">
            <a:avLst/>
          </a:prstGeom>
          <a:solidFill>
            <a:schemeClr val="bg2"/>
          </a:solidFill>
          <a:ln w="38100">
            <a:solidFill>
              <a:schemeClr val="tx1"/>
            </a:solidFill>
            <a:miter lim="800000"/>
            <a:headEnd/>
            <a:tailEnd/>
          </a:ln>
        </p:spPr>
        <p:txBody>
          <a:bodyPr wrap="none" anchor="ctr"/>
          <a:lstStyle/>
          <a:p>
            <a:pPr algn="ctr" eaLnBrk="0" hangingPunct="0"/>
            <a:r>
              <a:rPr lang="en-US" sz="1800" b="1">
                <a:latin typeface="Tahoma" pitchFamily="34" charset="0"/>
              </a:rPr>
              <a:t>FS Turns</a:t>
            </a:r>
          </a:p>
          <a:p>
            <a:pPr algn="ctr" eaLnBrk="0" hangingPunct="0"/>
            <a:r>
              <a:rPr lang="en-US" sz="1800" b="1">
                <a:latin typeface="Tahoma" pitchFamily="34" charset="0"/>
              </a:rPr>
              <a:t>Cash Over</a:t>
            </a:r>
          </a:p>
          <a:p>
            <a:pPr algn="ctr" eaLnBrk="0" hangingPunct="0"/>
            <a:r>
              <a:rPr lang="en-US" sz="1800" b="1">
                <a:latin typeface="Tahoma" pitchFamily="34" charset="0"/>
              </a:rPr>
              <a:t>To Treasurer</a:t>
            </a:r>
          </a:p>
        </p:txBody>
      </p:sp>
      <p:sp>
        <p:nvSpPr>
          <p:cNvPr id="35856" name="Rectangle 26"/>
          <p:cNvSpPr>
            <a:spLocks noChangeArrowheads="1"/>
          </p:cNvSpPr>
          <p:nvPr/>
        </p:nvSpPr>
        <p:spPr bwMode="auto">
          <a:xfrm>
            <a:off x="1295400" y="2819400"/>
            <a:ext cx="1600200" cy="1219200"/>
          </a:xfrm>
          <a:prstGeom prst="rect">
            <a:avLst/>
          </a:prstGeom>
          <a:solidFill>
            <a:schemeClr val="bg2"/>
          </a:solidFill>
          <a:ln w="38100" algn="ctr">
            <a:solidFill>
              <a:schemeClr val="tx1"/>
            </a:solidFill>
            <a:miter lim="800000"/>
            <a:headEnd/>
            <a:tailEnd/>
          </a:ln>
        </p:spPr>
        <p:txBody>
          <a:bodyPr wrap="none" anchor="ctr"/>
          <a:lstStyle/>
          <a:p>
            <a:pPr algn="ctr" eaLnBrk="0" hangingPunct="0"/>
            <a:r>
              <a:rPr lang="en-US" sz="1800" b="1">
                <a:latin typeface="Tahoma" pitchFamily="34" charset="0"/>
              </a:rPr>
              <a:t>FS Receives</a:t>
            </a:r>
          </a:p>
          <a:p>
            <a:pPr algn="ctr" eaLnBrk="0" hangingPunct="0"/>
            <a:r>
              <a:rPr lang="en-US" sz="1800" b="1">
                <a:latin typeface="Tahoma" pitchFamily="34" charset="0"/>
              </a:rPr>
              <a:t>Cash</a:t>
            </a:r>
          </a:p>
        </p:txBody>
      </p:sp>
      <p:sp>
        <p:nvSpPr>
          <p:cNvPr id="239623" name="AutoShape 7"/>
          <p:cNvSpPr>
            <a:spLocks noChangeArrowheads="1"/>
          </p:cNvSpPr>
          <p:nvPr/>
        </p:nvSpPr>
        <p:spPr bwMode="auto">
          <a:xfrm>
            <a:off x="7086600" y="2819400"/>
            <a:ext cx="1600200" cy="1181100"/>
          </a:xfrm>
          <a:prstGeom prst="flowChartProcess">
            <a:avLst/>
          </a:prstGeom>
          <a:solidFill>
            <a:schemeClr val="bg2"/>
          </a:solidFill>
          <a:ln w="38100">
            <a:solidFill>
              <a:schemeClr val="tx1"/>
            </a:solidFill>
            <a:miter lim="800000"/>
            <a:headEnd/>
            <a:tailEnd/>
          </a:ln>
        </p:spPr>
        <p:txBody>
          <a:bodyPr wrap="none" anchor="ctr"/>
          <a:lstStyle/>
          <a:p>
            <a:pPr algn="ctr" eaLnBrk="0" hangingPunct="0"/>
            <a:r>
              <a:rPr lang="en-US" sz="1800" b="1">
                <a:latin typeface="Tahoma" pitchFamily="34" charset="0"/>
              </a:rPr>
              <a:t>FS Retains</a:t>
            </a:r>
          </a:p>
          <a:p>
            <a:pPr algn="ctr" eaLnBrk="0" hangingPunct="0"/>
            <a:r>
              <a:rPr lang="en-US" sz="1800" b="1">
                <a:latin typeface="Tahoma" pitchFamily="34" charset="0"/>
              </a:rPr>
              <a:t>Signed</a:t>
            </a:r>
          </a:p>
          <a:p>
            <a:pPr algn="ctr" eaLnBrk="0" hangingPunct="0"/>
            <a:r>
              <a:rPr lang="en-US" sz="1800" b="1">
                <a:latin typeface="Tahoma" pitchFamily="34" charset="0"/>
              </a:rPr>
              <a:t>Receipt</a:t>
            </a:r>
          </a:p>
        </p:txBody>
      </p:sp>
      <p:sp>
        <p:nvSpPr>
          <p:cNvPr id="239624" name="AutoShape 8"/>
          <p:cNvSpPr>
            <a:spLocks noChangeArrowheads="1"/>
          </p:cNvSpPr>
          <p:nvPr/>
        </p:nvSpPr>
        <p:spPr bwMode="auto">
          <a:xfrm>
            <a:off x="7086600" y="4648200"/>
            <a:ext cx="1600200" cy="1143000"/>
          </a:xfrm>
          <a:prstGeom prst="flowChartProcess">
            <a:avLst/>
          </a:prstGeom>
          <a:solidFill>
            <a:schemeClr val="bg2"/>
          </a:solidFill>
          <a:ln w="38100">
            <a:solidFill>
              <a:schemeClr val="tx1"/>
            </a:solidFill>
            <a:miter lim="800000"/>
            <a:headEnd/>
            <a:tailEnd/>
          </a:ln>
        </p:spPr>
        <p:txBody>
          <a:bodyPr wrap="none" anchor="ctr"/>
          <a:lstStyle/>
          <a:p>
            <a:pPr algn="ctr" eaLnBrk="0" hangingPunct="0"/>
            <a:r>
              <a:rPr lang="en-US" sz="1800" b="1">
                <a:latin typeface="Tahoma" pitchFamily="34" charset="0"/>
              </a:rPr>
              <a:t>Treasurer</a:t>
            </a:r>
          </a:p>
          <a:p>
            <a:pPr algn="ctr" eaLnBrk="0" hangingPunct="0"/>
            <a:r>
              <a:rPr lang="en-US" sz="1800" b="1">
                <a:latin typeface="Tahoma" pitchFamily="34" charset="0"/>
              </a:rPr>
              <a:t>Retains</a:t>
            </a:r>
          </a:p>
          <a:p>
            <a:pPr algn="ctr" eaLnBrk="0" hangingPunct="0"/>
            <a:r>
              <a:rPr lang="en-US" sz="1800" b="1">
                <a:latin typeface="Tahoma" pitchFamily="34" charset="0"/>
              </a:rPr>
              <a:t>Receipt </a:t>
            </a:r>
          </a:p>
          <a:p>
            <a:pPr algn="ctr" eaLnBrk="0" hangingPunct="0"/>
            <a:r>
              <a:rPr lang="en-US" sz="1800" b="1">
                <a:latin typeface="Tahoma" pitchFamily="34" charset="0"/>
              </a:rPr>
              <a:t>Copy</a:t>
            </a:r>
          </a:p>
        </p:txBody>
      </p:sp>
      <p:sp>
        <p:nvSpPr>
          <p:cNvPr id="239629" name="AutoShape 13"/>
          <p:cNvSpPr>
            <a:spLocks noChangeArrowheads="1"/>
          </p:cNvSpPr>
          <p:nvPr/>
        </p:nvSpPr>
        <p:spPr bwMode="auto">
          <a:xfrm>
            <a:off x="5181600" y="4648200"/>
            <a:ext cx="1524000" cy="1143000"/>
          </a:xfrm>
          <a:prstGeom prst="flowChartProcess">
            <a:avLst/>
          </a:prstGeom>
          <a:solidFill>
            <a:schemeClr val="bg2"/>
          </a:solidFill>
          <a:ln w="38100">
            <a:solidFill>
              <a:schemeClr val="tx1"/>
            </a:solidFill>
            <a:miter lim="800000"/>
            <a:headEnd/>
            <a:tailEnd/>
          </a:ln>
        </p:spPr>
        <p:txBody>
          <a:bodyPr wrap="none" anchor="ctr"/>
          <a:lstStyle/>
          <a:p>
            <a:pPr algn="ctr" eaLnBrk="0" hangingPunct="0"/>
            <a:r>
              <a:rPr lang="en-US" sz="1800" b="1">
                <a:latin typeface="Tahoma" pitchFamily="34" charset="0"/>
              </a:rPr>
              <a:t>Treasurer</a:t>
            </a:r>
          </a:p>
          <a:p>
            <a:pPr algn="ctr" eaLnBrk="0" hangingPunct="0"/>
            <a:r>
              <a:rPr lang="en-US" sz="1800" b="1">
                <a:latin typeface="Tahoma" pitchFamily="34" charset="0"/>
              </a:rPr>
              <a:t>Deposits</a:t>
            </a:r>
          </a:p>
          <a:p>
            <a:pPr algn="ctr" eaLnBrk="0" hangingPunct="0"/>
            <a:r>
              <a:rPr lang="en-US" sz="1800" b="1">
                <a:latin typeface="Tahoma" pitchFamily="34" charset="0"/>
              </a:rPr>
              <a:t>Cash</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9625"/>
                                        </p:tgtEl>
                                        <p:attrNameLst>
                                          <p:attrName>style.visibility</p:attrName>
                                        </p:attrNameLst>
                                      </p:cBhvr>
                                      <p:to>
                                        <p:strVal val="visible"/>
                                      </p:to>
                                    </p:set>
                                    <p:anim calcmode="lin" valueType="num">
                                      <p:cBhvr additive="base">
                                        <p:cTn id="7" dur="500" fill="hold"/>
                                        <p:tgtEl>
                                          <p:spTgt spid="239625"/>
                                        </p:tgtEl>
                                        <p:attrNameLst>
                                          <p:attrName>ppt_x</p:attrName>
                                        </p:attrNameLst>
                                      </p:cBhvr>
                                      <p:tavLst>
                                        <p:tav tm="0">
                                          <p:val>
                                            <p:strVal val="#ppt_x"/>
                                          </p:val>
                                        </p:tav>
                                        <p:tav tm="100000">
                                          <p:val>
                                            <p:strVal val="#ppt_x"/>
                                          </p:val>
                                        </p:tav>
                                      </p:tavLst>
                                    </p:anim>
                                    <p:anim calcmode="lin" valueType="num">
                                      <p:cBhvr additive="base">
                                        <p:cTn id="8" dur="500" fill="hold"/>
                                        <p:tgtEl>
                                          <p:spTgt spid="2396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621"/>
                                        </p:tgtEl>
                                        <p:attrNameLst>
                                          <p:attrName>style.visibility</p:attrName>
                                        </p:attrNameLst>
                                      </p:cBhvr>
                                      <p:to>
                                        <p:strVal val="visible"/>
                                      </p:to>
                                    </p:set>
                                    <p:anim calcmode="lin" valueType="num">
                                      <p:cBhvr additive="base">
                                        <p:cTn id="13" dur="500" fill="hold"/>
                                        <p:tgtEl>
                                          <p:spTgt spid="239621"/>
                                        </p:tgtEl>
                                        <p:attrNameLst>
                                          <p:attrName>ppt_x</p:attrName>
                                        </p:attrNameLst>
                                      </p:cBhvr>
                                      <p:tavLst>
                                        <p:tav tm="0">
                                          <p:val>
                                            <p:strVal val="#ppt_x"/>
                                          </p:val>
                                        </p:tav>
                                        <p:tav tm="100000">
                                          <p:val>
                                            <p:strVal val="#ppt_x"/>
                                          </p:val>
                                        </p:tav>
                                      </p:tavLst>
                                    </p:anim>
                                    <p:anim calcmode="lin" valueType="num">
                                      <p:cBhvr additive="base">
                                        <p:cTn id="14" dur="500" fill="hold"/>
                                        <p:tgtEl>
                                          <p:spTgt spid="2396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9626"/>
                                        </p:tgtEl>
                                        <p:attrNameLst>
                                          <p:attrName>style.visibility</p:attrName>
                                        </p:attrNameLst>
                                      </p:cBhvr>
                                      <p:to>
                                        <p:strVal val="visible"/>
                                      </p:to>
                                    </p:set>
                                    <p:anim calcmode="lin" valueType="num">
                                      <p:cBhvr additive="base">
                                        <p:cTn id="17" dur="500" fill="hold"/>
                                        <p:tgtEl>
                                          <p:spTgt spid="239626"/>
                                        </p:tgtEl>
                                        <p:attrNameLst>
                                          <p:attrName>ppt_x</p:attrName>
                                        </p:attrNameLst>
                                      </p:cBhvr>
                                      <p:tavLst>
                                        <p:tav tm="0">
                                          <p:val>
                                            <p:strVal val="#ppt_x"/>
                                          </p:val>
                                        </p:tav>
                                        <p:tav tm="100000">
                                          <p:val>
                                            <p:strVal val="#ppt_x"/>
                                          </p:val>
                                        </p:tav>
                                      </p:tavLst>
                                    </p:anim>
                                    <p:anim calcmode="lin" valueType="num">
                                      <p:cBhvr additive="base">
                                        <p:cTn id="18" dur="500" fill="hold"/>
                                        <p:tgtEl>
                                          <p:spTgt spid="2396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9622"/>
                                        </p:tgtEl>
                                        <p:attrNameLst>
                                          <p:attrName>style.visibility</p:attrName>
                                        </p:attrNameLst>
                                      </p:cBhvr>
                                      <p:to>
                                        <p:strVal val="visible"/>
                                      </p:to>
                                    </p:set>
                                    <p:anim calcmode="lin" valueType="num">
                                      <p:cBhvr additive="base">
                                        <p:cTn id="23" dur="500" fill="hold"/>
                                        <p:tgtEl>
                                          <p:spTgt spid="239622"/>
                                        </p:tgtEl>
                                        <p:attrNameLst>
                                          <p:attrName>ppt_x</p:attrName>
                                        </p:attrNameLst>
                                      </p:cBhvr>
                                      <p:tavLst>
                                        <p:tav tm="0">
                                          <p:val>
                                            <p:strVal val="#ppt_x"/>
                                          </p:val>
                                        </p:tav>
                                        <p:tav tm="100000">
                                          <p:val>
                                            <p:strVal val="#ppt_x"/>
                                          </p:val>
                                        </p:tav>
                                      </p:tavLst>
                                    </p:anim>
                                    <p:anim calcmode="lin" valueType="num">
                                      <p:cBhvr additive="base">
                                        <p:cTn id="24" dur="500" fill="hold"/>
                                        <p:tgtEl>
                                          <p:spTgt spid="2396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9627"/>
                                        </p:tgtEl>
                                        <p:attrNameLst>
                                          <p:attrName>style.visibility</p:attrName>
                                        </p:attrNameLst>
                                      </p:cBhvr>
                                      <p:to>
                                        <p:strVal val="visible"/>
                                      </p:to>
                                    </p:set>
                                    <p:anim calcmode="lin" valueType="num">
                                      <p:cBhvr additive="base">
                                        <p:cTn id="27" dur="500" fill="hold"/>
                                        <p:tgtEl>
                                          <p:spTgt spid="239627"/>
                                        </p:tgtEl>
                                        <p:attrNameLst>
                                          <p:attrName>ppt_x</p:attrName>
                                        </p:attrNameLst>
                                      </p:cBhvr>
                                      <p:tavLst>
                                        <p:tav tm="0">
                                          <p:val>
                                            <p:strVal val="#ppt_x"/>
                                          </p:val>
                                        </p:tav>
                                        <p:tav tm="100000">
                                          <p:val>
                                            <p:strVal val="#ppt_x"/>
                                          </p:val>
                                        </p:tav>
                                      </p:tavLst>
                                    </p:anim>
                                    <p:anim calcmode="lin" valueType="num">
                                      <p:cBhvr additive="base">
                                        <p:cTn id="28" dur="500" fill="hold"/>
                                        <p:tgtEl>
                                          <p:spTgt spid="2396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9623"/>
                                        </p:tgtEl>
                                        <p:attrNameLst>
                                          <p:attrName>style.visibility</p:attrName>
                                        </p:attrNameLst>
                                      </p:cBhvr>
                                      <p:to>
                                        <p:strVal val="visible"/>
                                      </p:to>
                                    </p:set>
                                    <p:anim calcmode="lin" valueType="num">
                                      <p:cBhvr additive="base">
                                        <p:cTn id="33" dur="500" fill="hold"/>
                                        <p:tgtEl>
                                          <p:spTgt spid="239623"/>
                                        </p:tgtEl>
                                        <p:attrNameLst>
                                          <p:attrName>ppt_x</p:attrName>
                                        </p:attrNameLst>
                                      </p:cBhvr>
                                      <p:tavLst>
                                        <p:tav tm="0">
                                          <p:val>
                                            <p:strVal val="#ppt_x"/>
                                          </p:val>
                                        </p:tav>
                                        <p:tav tm="100000">
                                          <p:val>
                                            <p:strVal val="#ppt_x"/>
                                          </p:val>
                                        </p:tav>
                                      </p:tavLst>
                                    </p:anim>
                                    <p:anim calcmode="lin" valueType="num">
                                      <p:cBhvr additive="base">
                                        <p:cTn id="34" dur="500" fill="hold"/>
                                        <p:tgtEl>
                                          <p:spTgt spid="2396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9628"/>
                                        </p:tgtEl>
                                        <p:attrNameLst>
                                          <p:attrName>style.visibility</p:attrName>
                                        </p:attrNameLst>
                                      </p:cBhvr>
                                      <p:to>
                                        <p:strVal val="visible"/>
                                      </p:to>
                                    </p:set>
                                    <p:anim calcmode="lin" valueType="num">
                                      <p:cBhvr additive="base">
                                        <p:cTn id="37" dur="500" fill="hold"/>
                                        <p:tgtEl>
                                          <p:spTgt spid="239628"/>
                                        </p:tgtEl>
                                        <p:attrNameLst>
                                          <p:attrName>ppt_x</p:attrName>
                                        </p:attrNameLst>
                                      </p:cBhvr>
                                      <p:tavLst>
                                        <p:tav tm="0">
                                          <p:val>
                                            <p:strVal val="#ppt_x"/>
                                          </p:val>
                                        </p:tav>
                                        <p:tav tm="100000">
                                          <p:val>
                                            <p:strVal val="#ppt_x"/>
                                          </p:val>
                                        </p:tav>
                                      </p:tavLst>
                                    </p:anim>
                                    <p:anim calcmode="lin" valueType="num">
                                      <p:cBhvr additive="base">
                                        <p:cTn id="38" dur="500" fill="hold"/>
                                        <p:tgtEl>
                                          <p:spTgt spid="2396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9624"/>
                                        </p:tgtEl>
                                        <p:attrNameLst>
                                          <p:attrName>style.visibility</p:attrName>
                                        </p:attrNameLst>
                                      </p:cBhvr>
                                      <p:to>
                                        <p:strVal val="visible"/>
                                      </p:to>
                                    </p:set>
                                    <p:anim calcmode="lin" valueType="num">
                                      <p:cBhvr additive="base">
                                        <p:cTn id="43" dur="500" fill="hold"/>
                                        <p:tgtEl>
                                          <p:spTgt spid="239624"/>
                                        </p:tgtEl>
                                        <p:attrNameLst>
                                          <p:attrName>ppt_x</p:attrName>
                                        </p:attrNameLst>
                                      </p:cBhvr>
                                      <p:tavLst>
                                        <p:tav tm="0">
                                          <p:val>
                                            <p:strVal val="#ppt_x"/>
                                          </p:val>
                                        </p:tav>
                                        <p:tav tm="100000">
                                          <p:val>
                                            <p:strVal val="#ppt_x"/>
                                          </p:val>
                                        </p:tav>
                                      </p:tavLst>
                                    </p:anim>
                                    <p:anim calcmode="lin" valueType="num">
                                      <p:cBhvr additive="base">
                                        <p:cTn id="44" dur="500" fill="hold"/>
                                        <p:tgtEl>
                                          <p:spTgt spid="2396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9629"/>
                                        </p:tgtEl>
                                        <p:attrNameLst>
                                          <p:attrName>style.visibility</p:attrName>
                                        </p:attrNameLst>
                                      </p:cBhvr>
                                      <p:to>
                                        <p:strVal val="visible"/>
                                      </p:to>
                                    </p:set>
                                    <p:anim calcmode="lin" valueType="num">
                                      <p:cBhvr additive="base">
                                        <p:cTn id="49" dur="500" fill="hold"/>
                                        <p:tgtEl>
                                          <p:spTgt spid="239629"/>
                                        </p:tgtEl>
                                        <p:attrNameLst>
                                          <p:attrName>ppt_x</p:attrName>
                                        </p:attrNameLst>
                                      </p:cBhvr>
                                      <p:tavLst>
                                        <p:tav tm="0">
                                          <p:val>
                                            <p:strVal val="#ppt_x"/>
                                          </p:val>
                                        </p:tav>
                                        <p:tav tm="100000">
                                          <p:val>
                                            <p:strVal val="#ppt_x"/>
                                          </p:val>
                                        </p:tav>
                                      </p:tavLst>
                                    </p:anim>
                                    <p:anim calcmode="lin" valueType="num">
                                      <p:cBhvr additive="base">
                                        <p:cTn id="50" dur="500" fill="hold"/>
                                        <p:tgtEl>
                                          <p:spTgt spid="23962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9630"/>
                                        </p:tgtEl>
                                        <p:attrNameLst>
                                          <p:attrName>style.visibility</p:attrName>
                                        </p:attrNameLst>
                                      </p:cBhvr>
                                      <p:to>
                                        <p:strVal val="visible"/>
                                      </p:to>
                                    </p:set>
                                    <p:anim calcmode="lin" valueType="num">
                                      <p:cBhvr additive="base">
                                        <p:cTn id="53" dur="500" fill="hold"/>
                                        <p:tgtEl>
                                          <p:spTgt spid="239630"/>
                                        </p:tgtEl>
                                        <p:attrNameLst>
                                          <p:attrName>ppt_x</p:attrName>
                                        </p:attrNameLst>
                                      </p:cBhvr>
                                      <p:tavLst>
                                        <p:tav tm="0">
                                          <p:val>
                                            <p:strVal val="#ppt_x"/>
                                          </p:val>
                                        </p:tav>
                                        <p:tav tm="100000">
                                          <p:val>
                                            <p:strVal val="#ppt_x"/>
                                          </p:val>
                                        </p:tav>
                                      </p:tavLst>
                                    </p:anim>
                                    <p:anim calcmode="lin" valueType="num">
                                      <p:cBhvr additive="base">
                                        <p:cTn id="54" dur="500" fill="hold"/>
                                        <p:tgtEl>
                                          <p:spTgt spid="2396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39637"/>
                                        </p:tgtEl>
                                        <p:attrNameLst>
                                          <p:attrName>style.visibility</p:attrName>
                                        </p:attrNameLst>
                                      </p:cBhvr>
                                      <p:to>
                                        <p:strVal val="visible"/>
                                      </p:to>
                                    </p:set>
                                    <p:anim calcmode="lin" valueType="num">
                                      <p:cBhvr additive="base">
                                        <p:cTn id="59" dur="500" fill="hold"/>
                                        <p:tgtEl>
                                          <p:spTgt spid="239637"/>
                                        </p:tgtEl>
                                        <p:attrNameLst>
                                          <p:attrName>ppt_x</p:attrName>
                                        </p:attrNameLst>
                                      </p:cBhvr>
                                      <p:tavLst>
                                        <p:tav tm="0">
                                          <p:val>
                                            <p:strVal val="#ppt_x"/>
                                          </p:val>
                                        </p:tav>
                                        <p:tav tm="100000">
                                          <p:val>
                                            <p:strVal val="#ppt_x"/>
                                          </p:val>
                                        </p:tav>
                                      </p:tavLst>
                                    </p:anim>
                                    <p:anim calcmode="lin" valueType="num">
                                      <p:cBhvr additive="base">
                                        <p:cTn id="60" dur="500" fill="hold"/>
                                        <p:tgtEl>
                                          <p:spTgt spid="23963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9632"/>
                                        </p:tgtEl>
                                        <p:attrNameLst>
                                          <p:attrName>style.visibility</p:attrName>
                                        </p:attrNameLst>
                                      </p:cBhvr>
                                      <p:to>
                                        <p:strVal val="visible"/>
                                      </p:to>
                                    </p:set>
                                    <p:anim calcmode="lin" valueType="num">
                                      <p:cBhvr additive="base">
                                        <p:cTn id="65" dur="500" fill="hold"/>
                                        <p:tgtEl>
                                          <p:spTgt spid="239632"/>
                                        </p:tgtEl>
                                        <p:attrNameLst>
                                          <p:attrName>ppt_x</p:attrName>
                                        </p:attrNameLst>
                                      </p:cBhvr>
                                      <p:tavLst>
                                        <p:tav tm="0">
                                          <p:val>
                                            <p:strVal val="#ppt_x"/>
                                          </p:val>
                                        </p:tav>
                                        <p:tav tm="100000">
                                          <p:val>
                                            <p:strVal val="#ppt_x"/>
                                          </p:val>
                                        </p:tav>
                                      </p:tavLst>
                                    </p:anim>
                                    <p:anim calcmode="lin" valueType="num">
                                      <p:cBhvr additive="base">
                                        <p:cTn id="66" dur="500" fill="hold"/>
                                        <p:tgtEl>
                                          <p:spTgt spid="239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5" grpId="0" animBg="1"/>
      <p:bldP spid="239622" grpId="0" animBg="1"/>
      <p:bldP spid="239621" grpId="0" animBg="1"/>
      <p:bldP spid="239623" grpId="0" animBg="1"/>
      <p:bldP spid="239624" grpId="0" animBg="1"/>
      <p:bldP spid="2396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0" y="381000"/>
            <a:ext cx="7162800" cy="762000"/>
          </a:xfrm>
        </p:spPr>
        <p:txBody>
          <a:bodyPr/>
          <a:lstStyle/>
          <a:p>
            <a:pPr eaLnBrk="1" hangingPunct="1">
              <a:defRPr/>
            </a:pPr>
            <a:r>
              <a:rPr lang="en-US" sz="4800" dirty="0" smtClean="0">
                <a:solidFill>
                  <a:schemeClr val="accent1">
                    <a:lumMod val="75000"/>
                  </a:schemeClr>
                </a:solidFill>
              </a:rPr>
              <a:t>Basic Financial Process</a:t>
            </a:r>
          </a:p>
        </p:txBody>
      </p:sp>
      <p:pic>
        <p:nvPicPr>
          <p:cNvPr id="36867" name="Picture 7"/>
          <p:cNvPicPr>
            <a:picLocks noGrp="1" noChangeAspect="1" noChangeArrowheads="1"/>
          </p:cNvPicPr>
          <p:nvPr>
            <p:ph sz="half" idx="1"/>
          </p:nvPr>
        </p:nvPicPr>
        <p:blipFill>
          <a:blip r:embed="rId3" cstate="print"/>
          <a:srcRect/>
          <a:stretch>
            <a:fillRect/>
          </a:stretch>
        </p:blipFill>
        <p:spPr>
          <a:xfrm>
            <a:off x="0" y="7620000"/>
            <a:ext cx="219075" cy="304800"/>
          </a:xfrm>
        </p:spPr>
      </p:pic>
      <p:sp>
        <p:nvSpPr>
          <p:cNvPr id="36868" name="Rectangle 3"/>
          <p:cNvSpPr>
            <a:spLocks noGrp="1" noChangeArrowheads="1"/>
          </p:cNvSpPr>
          <p:nvPr>
            <p:ph sz="half" idx="2"/>
          </p:nvPr>
        </p:nvSpPr>
        <p:spPr/>
        <p:txBody>
          <a:bodyPr/>
          <a:lstStyle/>
          <a:p>
            <a:pPr eaLnBrk="1" hangingPunct="1">
              <a:buFontTx/>
              <a:buNone/>
            </a:pPr>
            <a:r>
              <a:rPr lang="en-US" sz="4100" smtClean="0"/>
              <a:t>   </a:t>
            </a:r>
          </a:p>
        </p:txBody>
      </p:sp>
      <p:sp>
        <p:nvSpPr>
          <p:cNvPr id="36869" name="Rectangle 4"/>
          <p:cNvSpPr>
            <a:spLocks noGrp="1" noChangeArrowheads="1"/>
          </p:cNvSpPr>
          <p:nvPr>
            <p:ph type="body" sz="half" idx="4294967295"/>
          </p:nvPr>
        </p:nvSpPr>
        <p:spPr>
          <a:xfrm>
            <a:off x="5676900" y="1752600"/>
            <a:ext cx="3467100" cy="4114800"/>
          </a:xfrm>
        </p:spPr>
        <p:txBody>
          <a:bodyPr/>
          <a:lstStyle/>
          <a:p>
            <a:pPr marL="457200" lvl="2" indent="114300" eaLnBrk="1" hangingPunct="1">
              <a:buFontTx/>
              <a:buNone/>
              <a:tabLst>
                <a:tab pos="457200" algn="l"/>
              </a:tabLst>
            </a:pPr>
            <a:r>
              <a:rPr lang="en-US" sz="3200" smtClean="0"/>
              <a:t>  </a:t>
            </a:r>
          </a:p>
        </p:txBody>
      </p:sp>
      <p:sp>
        <p:nvSpPr>
          <p:cNvPr id="36870" name="Rectangle 5"/>
          <p:cNvSpPr>
            <a:spLocks noGrp="1" noChangeArrowheads="1"/>
          </p:cNvSpPr>
          <p:nvPr>
            <p:ph type="body" sz="half" idx="4294967295"/>
          </p:nvPr>
        </p:nvSpPr>
        <p:spPr>
          <a:xfrm>
            <a:off x="5334000" y="1447800"/>
            <a:ext cx="3810000" cy="4267200"/>
          </a:xfrm>
        </p:spPr>
        <p:txBody>
          <a:bodyPr/>
          <a:lstStyle/>
          <a:p>
            <a:pPr eaLnBrk="1" hangingPunct="1"/>
            <a:r>
              <a:rPr lang="en-US" sz="3200" smtClean="0"/>
              <a:t>Record of Cash Receipts (Manual)</a:t>
            </a:r>
          </a:p>
          <a:p>
            <a:pPr eaLnBrk="1" hangingPunct="1">
              <a:buFontTx/>
              <a:buNone/>
            </a:pPr>
            <a:endParaRPr lang="en-US" sz="3200" smtClean="0"/>
          </a:p>
          <a:p>
            <a:pPr eaLnBrk="1" hangingPunct="1"/>
            <a:r>
              <a:rPr lang="en-US" sz="3200" smtClean="0"/>
              <a:t>Copy to Treasurer with cash and checks.</a:t>
            </a:r>
          </a:p>
        </p:txBody>
      </p:sp>
      <p:sp>
        <p:nvSpPr>
          <p:cNvPr id="36871" name="Line 6"/>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pic>
        <p:nvPicPr>
          <p:cNvPr id="36872" name="Picture 8"/>
          <p:cNvPicPr>
            <a:picLocks noChangeAspect="1" noChangeArrowheads="1"/>
          </p:cNvPicPr>
          <p:nvPr/>
        </p:nvPicPr>
        <p:blipFill>
          <a:blip r:embed="rId4" cstate="print"/>
          <a:srcRect/>
          <a:stretch>
            <a:fillRect/>
          </a:stretch>
        </p:blipFill>
        <p:spPr bwMode="auto">
          <a:xfrm>
            <a:off x="1219200" y="1143000"/>
            <a:ext cx="4114800" cy="4648200"/>
          </a:xfrm>
          <a:prstGeom prst="rect">
            <a:avLst/>
          </a:prstGeom>
          <a:noFill/>
          <a:ln w="9525">
            <a:noFill/>
            <a:miter lim="800000"/>
            <a:headEnd/>
            <a:tailEnd/>
          </a:ln>
        </p:spPr>
      </p:pic>
      <p:sp>
        <p:nvSpPr>
          <p:cNvPr id="36873" name="Line 9"/>
          <p:cNvSpPr>
            <a:spLocks noChangeShapeType="1"/>
          </p:cNvSpPr>
          <p:nvPr/>
        </p:nvSpPr>
        <p:spPr bwMode="auto">
          <a:xfrm flipV="1">
            <a:off x="2743200" y="1981200"/>
            <a:ext cx="0" cy="0"/>
          </a:xfrm>
          <a:prstGeom prst="line">
            <a:avLst/>
          </a:prstGeom>
          <a:noFill/>
          <a:ln w="9525">
            <a:solidFill>
              <a:schemeClr val="tx1"/>
            </a:solidFill>
            <a:round/>
            <a:headEnd/>
            <a:tailEnd type="triangle" w="med" len="med"/>
          </a:ln>
        </p:spPr>
        <p:txBody>
          <a:bodyPr/>
          <a:lstStyle/>
          <a:p>
            <a:endParaRPr lang="en-US"/>
          </a:p>
        </p:txBody>
      </p:sp>
      <p:sp>
        <p:nvSpPr>
          <p:cNvPr id="36874" name="Line 10"/>
          <p:cNvSpPr>
            <a:spLocks noChangeShapeType="1"/>
          </p:cNvSpPr>
          <p:nvPr/>
        </p:nvSpPr>
        <p:spPr bwMode="auto">
          <a:xfrm flipH="1" flipV="1">
            <a:off x="3505200" y="1752600"/>
            <a:ext cx="457200" cy="0"/>
          </a:xfrm>
          <a:prstGeom prst="line">
            <a:avLst/>
          </a:prstGeom>
          <a:noFill/>
          <a:ln w="9525">
            <a:solidFill>
              <a:srgbClr val="FF0000"/>
            </a:solidFill>
            <a:round/>
            <a:headEnd/>
            <a:tailEnd type="triangle" w="med" len="med"/>
          </a:ln>
        </p:spPr>
        <p:txBody>
          <a:bodyPr/>
          <a:lstStyle/>
          <a:p>
            <a:endParaRPr lang="en-US"/>
          </a:p>
        </p:txBody>
      </p:sp>
      <p:sp>
        <p:nvSpPr>
          <p:cNvPr id="36875" name="Text Box 11"/>
          <p:cNvSpPr txBox="1">
            <a:spLocks noChangeArrowheads="1"/>
          </p:cNvSpPr>
          <p:nvPr/>
        </p:nvSpPr>
        <p:spPr bwMode="auto">
          <a:xfrm>
            <a:off x="3886200" y="1676400"/>
            <a:ext cx="990600" cy="641350"/>
          </a:xfrm>
          <a:prstGeom prst="rect">
            <a:avLst/>
          </a:prstGeom>
          <a:noFill/>
          <a:ln w="9525">
            <a:noFill/>
            <a:miter lim="800000"/>
            <a:headEnd/>
            <a:tailEnd/>
          </a:ln>
        </p:spPr>
        <p:txBody>
          <a:bodyPr>
            <a:spAutoFit/>
          </a:bodyPr>
          <a:lstStyle/>
          <a:p>
            <a:pPr eaLnBrk="0" hangingPunct="0">
              <a:spcBef>
                <a:spcPct val="50000"/>
              </a:spcBef>
            </a:pPr>
            <a:endParaRPr lang="en-US" sz="3600"/>
          </a:p>
        </p:txBody>
      </p:sp>
      <p:sp>
        <p:nvSpPr>
          <p:cNvPr id="32780" name="Text Box 12"/>
          <p:cNvSpPr txBox="1">
            <a:spLocks noChangeArrowheads="1"/>
          </p:cNvSpPr>
          <p:nvPr/>
        </p:nvSpPr>
        <p:spPr bwMode="auto">
          <a:xfrm>
            <a:off x="3886200" y="1600200"/>
            <a:ext cx="1295400" cy="2746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spcBef>
                <a:spcPct val="50000"/>
              </a:spcBef>
              <a:defRPr/>
            </a:pPr>
            <a:r>
              <a:rPr lang="en-US" sz="1200" dirty="0"/>
              <a:t>Christmas Dance</a:t>
            </a:r>
          </a:p>
        </p:txBody>
      </p:sp>
      <p:sp>
        <p:nvSpPr>
          <p:cNvPr id="36879" name="Line 13"/>
          <p:cNvSpPr>
            <a:spLocks noChangeShapeType="1"/>
          </p:cNvSpPr>
          <p:nvPr/>
        </p:nvSpPr>
        <p:spPr bwMode="auto">
          <a:xfrm flipH="1" flipV="1">
            <a:off x="3505200" y="3200400"/>
            <a:ext cx="457200" cy="304800"/>
          </a:xfrm>
          <a:prstGeom prst="line">
            <a:avLst/>
          </a:prstGeom>
          <a:noFill/>
          <a:ln w="9525">
            <a:solidFill>
              <a:srgbClr val="FF0000"/>
            </a:solidFill>
            <a:round/>
            <a:headEnd/>
            <a:tailEnd type="triangle" w="med" len="med"/>
          </a:ln>
        </p:spPr>
        <p:txBody>
          <a:bodyPr/>
          <a:lstStyle/>
          <a:p>
            <a:endParaRPr lang="en-US"/>
          </a:p>
        </p:txBody>
      </p:sp>
      <p:sp>
        <p:nvSpPr>
          <p:cNvPr id="32782" name="Text Box 14"/>
          <p:cNvSpPr txBox="1">
            <a:spLocks noChangeArrowheads="1"/>
          </p:cNvSpPr>
          <p:nvPr/>
        </p:nvSpPr>
        <p:spPr bwMode="auto">
          <a:xfrm>
            <a:off x="3886200" y="3352800"/>
            <a:ext cx="685800" cy="2746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spcBef>
                <a:spcPct val="50000"/>
              </a:spcBef>
              <a:defRPr/>
            </a:pPr>
            <a:r>
              <a:rPr lang="en-US" sz="1200" dirty="0"/>
              <a:t>Raffle</a:t>
            </a:r>
          </a:p>
        </p:txBody>
      </p:sp>
      <p:sp>
        <p:nvSpPr>
          <p:cNvPr id="36883" name="Line 15"/>
          <p:cNvSpPr>
            <a:spLocks noChangeShapeType="1"/>
          </p:cNvSpPr>
          <p:nvPr/>
        </p:nvSpPr>
        <p:spPr bwMode="auto">
          <a:xfrm flipH="1">
            <a:off x="3581400" y="2514600"/>
            <a:ext cx="228600" cy="76200"/>
          </a:xfrm>
          <a:prstGeom prst="line">
            <a:avLst/>
          </a:prstGeom>
          <a:noFill/>
          <a:ln w="9525">
            <a:solidFill>
              <a:srgbClr val="FF0000"/>
            </a:solidFill>
            <a:round/>
            <a:headEnd/>
            <a:tailEnd type="triangle" w="med" len="med"/>
          </a:ln>
        </p:spPr>
        <p:txBody>
          <a:bodyPr/>
          <a:lstStyle/>
          <a:p>
            <a:endParaRPr lang="en-US"/>
          </a:p>
        </p:txBody>
      </p:sp>
      <p:sp>
        <p:nvSpPr>
          <p:cNvPr id="32784" name="Text Box 16"/>
          <p:cNvSpPr txBox="1">
            <a:spLocks noChangeArrowheads="1"/>
          </p:cNvSpPr>
          <p:nvPr/>
        </p:nvSpPr>
        <p:spPr bwMode="auto">
          <a:xfrm>
            <a:off x="3733800" y="2362200"/>
            <a:ext cx="533400" cy="2746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spcBef>
                <a:spcPct val="50000"/>
              </a:spcBef>
              <a:defRPr/>
            </a:pPr>
            <a:r>
              <a:rPr lang="en-US" sz="1200" dirty="0"/>
              <a:t>Dues</a:t>
            </a:r>
          </a:p>
        </p:txBody>
      </p:sp>
    </p:spTree>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381000"/>
            <a:ext cx="7162800" cy="762000"/>
          </a:xfrm>
        </p:spPr>
        <p:txBody>
          <a:bodyPr/>
          <a:lstStyle/>
          <a:p>
            <a:pPr eaLnBrk="1" hangingPunct="1">
              <a:defRPr/>
            </a:pPr>
            <a:r>
              <a:rPr lang="en-US" sz="4800" dirty="0" smtClean="0">
                <a:solidFill>
                  <a:schemeClr val="accent1">
                    <a:lumMod val="75000"/>
                  </a:schemeClr>
                </a:solidFill>
              </a:rPr>
              <a:t>Basic Financial Process</a:t>
            </a:r>
          </a:p>
        </p:txBody>
      </p:sp>
      <p:pic>
        <p:nvPicPr>
          <p:cNvPr id="37891" name="Picture 7"/>
          <p:cNvPicPr>
            <a:picLocks noGrp="1" noChangeAspect="1" noChangeArrowheads="1"/>
          </p:cNvPicPr>
          <p:nvPr>
            <p:ph sz="half" idx="1"/>
          </p:nvPr>
        </p:nvPicPr>
        <p:blipFill>
          <a:blip r:embed="rId3" cstate="print"/>
          <a:srcRect/>
          <a:stretch>
            <a:fillRect/>
          </a:stretch>
        </p:blipFill>
        <p:spPr>
          <a:xfrm>
            <a:off x="0" y="7620000"/>
            <a:ext cx="219075" cy="304800"/>
          </a:xfrm>
        </p:spPr>
      </p:pic>
      <p:sp>
        <p:nvSpPr>
          <p:cNvPr id="37892" name="Rectangle 4"/>
          <p:cNvSpPr>
            <a:spLocks noGrp="1" noChangeArrowheads="1"/>
          </p:cNvSpPr>
          <p:nvPr>
            <p:ph sz="half" idx="2"/>
          </p:nvPr>
        </p:nvSpPr>
        <p:spPr>
          <a:xfrm>
            <a:off x="5676900" y="1752600"/>
            <a:ext cx="3467100" cy="4114800"/>
          </a:xfrm>
        </p:spPr>
        <p:txBody>
          <a:bodyPr/>
          <a:lstStyle/>
          <a:p>
            <a:pPr marL="457200" lvl="2" indent="114300" eaLnBrk="1" hangingPunct="1">
              <a:buFontTx/>
              <a:buNone/>
              <a:tabLst>
                <a:tab pos="457200" algn="l"/>
              </a:tabLst>
            </a:pPr>
            <a:r>
              <a:rPr lang="en-US" sz="3200" smtClean="0"/>
              <a:t>  </a:t>
            </a:r>
          </a:p>
        </p:txBody>
      </p:sp>
      <p:sp>
        <p:nvSpPr>
          <p:cNvPr id="37893" name="Rectangle 5"/>
          <p:cNvSpPr>
            <a:spLocks noGrp="1" noChangeArrowheads="1"/>
          </p:cNvSpPr>
          <p:nvPr>
            <p:ph type="body" sz="half" idx="4294967295"/>
          </p:nvPr>
        </p:nvSpPr>
        <p:spPr>
          <a:xfrm>
            <a:off x="1905000" y="1143000"/>
            <a:ext cx="7239000" cy="1447800"/>
          </a:xfrm>
        </p:spPr>
        <p:txBody>
          <a:bodyPr/>
          <a:lstStyle/>
          <a:p>
            <a:pPr eaLnBrk="1" hangingPunct="1"/>
            <a:r>
              <a:rPr lang="en-US" sz="3200" smtClean="0"/>
              <a:t>    Record of Cash Receipts (MB)</a:t>
            </a:r>
          </a:p>
          <a:p>
            <a:pPr eaLnBrk="1" hangingPunct="1">
              <a:buFontTx/>
              <a:buNone/>
            </a:pPr>
            <a:endParaRPr lang="en-US" sz="3200" smtClean="0"/>
          </a:p>
        </p:txBody>
      </p:sp>
      <p:sp>
        <p:nvSpPr>
          <p:cNvPr id="37894" name="Line 6"/>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37895" name="Line 9"/>
          <p:cNvSpPr>
            <a:spLocks noChangeShapeType="1"/>
          </p:cNvSpPr>
          <p:nvPr/>
        </p:nvSpPr>
        <p:spPr bwMode="auto">
          <a:xfrm flipV="1">
            <a:off x="2743200" y="1981200"/>
            <a:ext cx="0" cy="0"/>
          </a:xfrm>
          <a:prstGeom prst="line">
            <a:avLst/>
          </a:prstGeom>
          <a:noFill/>
          <a:ln w="9525">
            <a:solidFill>
              <a:schemeClr val="tx1"/>
            </a:solidFill>
            <a:round/>
            <a:headEnd/>
            <a:tailEnd type="triangle" w="med" len="med"/>
          </a:ln>
        </p:spPr>
        <p:txBody>
          <a:bodyPr/>
          <a:lstStyle/>
          <a:p>
            <a:endParaRPr lang="en-US"/>
          </a:p>
        </p:txBody>
      </p:sp>
      <p:sp>
        <p:nvSpPr>
          <p:cNvPr id="37896" name="Text Box 11"/>
          <p:cNvSpPr txBox="1">
            <a:spLocks noChangeArrowheads="1"/>
          </p:cNvSpPr>
          <p:nvPr/>
        </p:nvSpPr>
        <p:spPr bwMode="auto">
          <a:xfrm>
            <a:off x="3886200" y="1676400"/>
            <a:ext cx="990600" cy="641350"/>
          </a:xfrm>
          <a:prstGeom prst="rect">
            <a:avLst/>
          </a:prstGeom>
          <a:noFill/>
          <a:ln w="9525">
            <a:noFill/>
            <a:miter lim="800000"/>
            <a:headEnd/>
            <a:tailEnd/>
          </a:ln>
        </p:spPr>
        <p:txBody>
          <a:bodyPr>
            <a:spAutoFit/>
          </a:bodyPr>
          <a:lstStyle/>
          <a:p>
            <a:pPr eaLnBrk="0" hangingPunct="0">
              <a:spcBef>
                <a:spcPct val="50000"/>
              </a:spcBef>
            </a:pPr>
            <a:endParaRPr lang="en-US" sz="3600"/>
          </a:p>
        </p:txBody>
      </p:sp>
      <p:pic>
        <p:nvPicPr>
          <p:cNvPr id="37897" name="Picture 2"/>
          <p:cNvPicPr>
            <a:picLocks noChangeAspect="1" noChangeArrowheads="1"/>
          </p:cNvPicPr>
          <p:nvPr/>
        </p:nvPicPr>
        <p:blipFill>
          <a:blip r:embed="rId4" cstate="print"/>
          <a:srcRect l="18286" t="22095" r="18286" b="18475"/>
          <a:stretch>
            <a:fillRect/>
          </a:stretch>
        </p:blipFill>
        <p:spPr bwMode="auto">
          <a:xfrm>
            <a:off x="2209800" y="1752600"/>
            <a:ext cx="5638800" cy="39624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95400" y="381000"/>
            <a:ext cx="7391400" cy="533400"/>
          </a:xfrm>
        </p:spPr>
        <p:txBody>
          <a:bodyPr/>
          <a:lstStyle/>
          <a:p>
            <a:pPr eaLnBrk="1" hangingPunct="1">
              <a:defRPr/>
            </a:pPr>
            <a:r>
              <a:rPr lang="en-US" sz="4800" dirty="0" smtClean="0">
                <a:solidFill>
                  <a:srgbClr val="BBE0E3"/>
                </a:solidFill>
              </a:rPr>
              <a:t>     </a:t>
            </a:r>
            <a:r>
              <a:rPr lang="en-US" sz="4800" dirty="0" smtClean="0">
                <a:solidFill>
                  <a:schemeClr val="accent1">
                    <a:lumMod val="75000"/>
                  </a:schemeClr>
                </a:solidFill>
              </a:rPr>
              <a:t>Basic Financial Process</a:t>
            </a:r>
          </a:p>
        </p:txBody>
      </p:sp>
      <p:pic>
        <p:nvPicPr>
          <p:cNvPr id="38915" name="Picture 4"/>
          <p:cNvPicPr>
            <a:picLocks noGrp="1" noChangeAspect="1" noChangeArrowheads="1"/>
          </p:cNvPicPr>
          <p:nvPr>
            <p:ph sz="half" idx="1"/>
          </p:nvPr>
        </p:nvPicPr>
        <p:blipFill>
          <a:blip r:embed="rId3" cstate="print"/>
          <a:srcRect/>
          <a:stretch>
            <a:fillRect/>
          </a:stretch>
        </p:blipFill>
        <p:spPr>
          <a:xfrm>
            <a:off x="609600" y="1143000"/>
            <a:ext cx="4343400" cy="4724400"/>
          </a:xfrm>
        </p:spPr>
      </p:pic>
      <p:sp>
        <p:nvSpPr>
          <p:cNvPr id="38916" name="Rectangle 5"/>
          <p:cNvSpPr>
            <a:spLocks noGrp="1" noChangeArrowheads="1"/>
          </p:cNvSpPr>
          <p:nvPr>
            <p:ph type="body" sz="half" idx="2"/>
          </p:nvPr>
        </p:nvSpPr>
        <p:spPr>
          <a:xfrm>
            <a:off x="5219700" y="1219200"/>
            <a:ext cx="3924300" cy="4648200"/>
          </a:xfrm>
        </p:spPr>
        <p:txBody>
          <a:bodyPr/>
          <a:lstStyle/>
          <a:p>
            <a:pPr eaLnBrk="1" hangingPunct="1"/>
            <a:r>
              <a:rPr lang="en-US" sz="2800" smtClean="0"/>
              <a:t>Example of Treasurer’s Receipt to Financial Secretary</a:t>
            </a:r>
          </a:p>
          <a:p>
            <a:pPr eaLnBrk="1" hangingPunct="1"/>
            <a:endParaRPr lang="en-US" sz="2800" smtClean="0"/>
          </a:p>
          <a:p>
            <a:pPr eaLnBrk="1" hangingPunct="1"/>
            <a:r>
              <a:rPr lang="en-US" sz="2800" smtClean="0"/>
              <a:t>Receive for all funds transferred to the council treasurer</a:t>
            </a:r>
          </a:p>
          <a:p>
            <a:pPr eaLnBrk="1" hangingPunct="1"/>
            <a:endParaRPr lang="en-US" sz="2800" smtClean="0"/>
          </a:p>
          <a:p>
            <a:pPr eaLnBrk="1" hangingPunct="1"/>
            <a:r>
              <a:rPr lang="en-US" sz="2800" smtClean="0"/>
              <a:t>Trustees use to verify records during audit</a:t>
            </a:r>
          </a:p>
        </p:txBody>
      </p:sp>
      <p:sp>
        <p:nvSpPr>
          <p:cNvPr id="38917" name="Line 3"/>
          <p:cNvSpPr>
            <a:spLocks noChangeShapeType="1"/>
          </p:cNvSpPr>
          <p:nvPr/>
        </p:nvSpPr>
        <p:spPr bwMode="auto">
          <a:xfrm>
            <a:off x="2057400" y="1066800"/>
            <a:ext cx="63246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381000"/>
            <a:ext cx="7162800" cy="533400"/>
          </a:xfrm>
        </p:spPr>
        <p:txBody>
          <a:bodyPr/>
          <a:lstStyle/>
          <a:p>
            <a:pPr eaLnBrk="1" hangingPunct="1">
              <a:defRPr/>
            </a:pPr>
            <a:r>
              <a:rPr lang="en-US" sz="4800" dirty="0" smtClean="0">
                <a:solidFill>
                  <a:schemeClr val="accent1">
                    <a:lumMod val="75000"/>
                  </a:schemeClr>
                </a:solidFill>
              </a:rPr>
              <a:t>Basic Financial Process</a:t>
            </a:r>
          </a:p>
        </p:txBody>
      </p:sp>
      <p:pic>
        <p:nvPicPr>
          <p:cNvPr id="39939" name="Picture 7"/>
          <p:cNvPicPr>
            <a:picLocks noGrp="1" noChangeAspect="1" noChangeArrowheads="1"/>
          </p:cNvPicPr>
          <p:nvPr>
            <p:ph sz="half" idx="1"/>
          </p:nvPr>
        </p:nvPicPr>
        <p:blipFill>
          <a:blip r:embed="rId3" cstate="print"/>
          <a:srcRect/>
          <a:stretch>
            <a:fillRect/>
          </a:stretch>
        </p:blipFill>
        <p:spPr>
          <a:xfrm>
            <a:off x="0" y="7620000"/>
            <a:ext cx="219075" cy="304800"/>
          </a:xfrm>
        </p:spPr>
      </p:pic>
      <p:sp>
        <p:nvSpPr>
          <p:cNvPr id="39940" name="Rectangle 3"/>
          <p:cNvSpPr>
            <a:spLocks noGrp="1" noChangeArrowheads="1"/>
          </p:cNvSpPr>
          <p:nvPr>
            <p:ph sz="half" idx="2"/>
          </p:nvPr>
        </p:nvSpPr>
        <p:spPr/>
        <p:txBody>
          <a:bodyPr/>
          <a:lstStyle/>
          <a:p>
            <a:pPr eaLnBrk="1" hangingPunct="1">
              <a:buFontTx/>
              <a:buNone/>
            </a:pPr>
            <a:r>
              <a:rPr lang="en-US" sz="4100" smtClean="0"/>
              <a:t>   </a:t>
            </a:r>
          </a:p>
        </p:txBody>
      </p:sp>
      <p:sp>
        <p:nvSpPr>
          <p:cNvPr id="39941" name="Rectangle 4"/>
          <p:cNvSpPr>
            <a:spLocks noGrp="1" noChangeArrowheads="1"/>
          </p:cNvSpPr>
          <p:nvPr>
            <p:ph type="body" sz="half" idx="4294967295"/>
          </p:nvPr>
        </p:nvSpPr>
        <p:spPr>
          <a:xfrm>
            <a:off x="5676900" y="1752600"/>
            <a:ext cx="3467100" cy="4114800"/>
          </a:xfrm>
        </p:spPr>
        <p:txBody>
          <a:bodyPr/>
          <a:lstStyle/>
          <a:p>
            <a:pPr marL="457200" lvl="2" indent="114300" eaLnBrk="1" hangingPunct="1">
              <a:buFontTx/>
              <a:buNone/>
              <a:tabLst>
                <a:tab pos="457200" algn="l"/>
              </a:tabLst>
            </a:pPr>
            <a:r>
              <a:rPr lang="en-US" sz="3200" smtClean="0"/>
              <a:t>  </a:t>
            </a:r>
          </a:p>
        </p:txBody>
      </p:sp>
      <p:sp>
        <p:nvSpPr>
          <p:cNvPr id="39942" name="Rectangle 5"/>
          <p:cNvSpPr>
            <a:spLocks noGrp="1" noChangeArrowheads="1"/>
          </p:cNvSpPr>
          <p:nvPr>
            <p:ph type="body" sz="half" idx="4294967295"/>
          </p:nvPr>
        </p:nvSpPr>
        <p:spPr>
          <a:xfrm>
            <a:off x="4724400" y="1447800"/>
            <a:ext cx="4419600" cy="4267200"/>
          </a:xfrm>
        </p:spPr>
        <p:txBody>
          <a:bodyPr/>
          <a:lstStyle/>
          <a:p>
            <a:pPr eaLnBrk="1" hangingPunct="1"/>
            <a:r>
              <a:rPr lang="en-US" sz="3200" smtClean="0"/>
              <a:t>Receipt for Cash</a:t>
            </a:r>
          </a:p>
          <a:p>
            <a:pPr eaLnBrk="1" hangingPunct="1"/>
            <a:endParaRPr lang="en-US" sz="3200" smtClean="0"/>
          </a:p>
          <a:p>
            <a:pPr eaLnBrk="1" hangingPunct="1"/>
            <a:r>
              <a:rPr lang="en-US" sz="3200" smtClean="0"/>
              <a:t>Issue to members for fundraisers and other monetary collections</a:t>
            </a:r>
          </a:p>
          <a:p>
            <a:pPr eaLnBrk="1" hangingPunct="1"/>
            <a:endParaRPr lang="en-US" sz="3200" smtClean="0"/>
          </a:p>
          <a:p>
            <a:pPr eaLnBrk="1" hangingPunct="1"/>
            <a:r>
              <a:rPr lang="en-US" sz="3200" smtClean="0"/>
              <a:t>Membership card is substitute for receipt.</a:t>
            </a:r>
          </a:p>
        </p:txBody>
      </p:sp>
      <p:sp>
        <p:nvSpPr>
          <p:cNvPr id="39943" name="Line 6"/>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39944" name="Line 9"/>
          <p:cNvSpPr>
            <a:spLocks noChangeShapeType="1"/>
          </p:cNvSpPr>
          <p:nvPr/>
        </p:nvSpPr>
        <p:spPr bwMode="auto">
          <a:xfrm flipV="1">
            <a:off x="2743200" y="1981200"/>
            <a:ext cx="0" cy="0"/>
          </a:xfrm>
          <a:prstGeom prst="line">
            <a:avLst/>
          </a:prstGeom>
          <a:noFill/>
          <a:ln w="9525">
            <a:solidFill>
              <a:schemeClr val="tx1"/>
            </a:solidFill>
            <a:round/>
            <a:headEnd/>
            <a:tailEnd type="triangle" w="med" len="med"/>
          </a:ln>
        </p:spPr>
        <p:txBody>
          <a:bodyPr/>
          <a:lstStyle/>
          <a:p>
            <a:endParaRPr lang="en-US"/>
          </a:p>
        </p:txBody>
      </p:sp>
      <p:sp>
        <p:nvSpPr>
          <p:cNvPr id="39945" name="Text Box 11"/>
          <p:cNvSpPr txBox="1">
            <a:spLocks noChangeArrowheads="1"/>
          </p:cNvSpPr>
          <p:nvPr/>
        </p:nvSpPr>
        <p:spPr bwMode="auto">
          <a:xfrm>
            <a:off x="3886200" y="1676400"/>
            <a:ext cx="990600" cy="641350"/>
          </a:xfrm>
          <a:prstGeom prst="rect">
            <a:avLst/>
          </a:prstGeom>
          <a:noFill/>
          <a:ln w="9525">
            <a:noFill/>
            <a:miter lim="800000"/>
            <a:headEnd/>
            <a:tailEnd/>
          </a:ln>
        </p:spPr>
        <p:txBody>
          <a:bodyPr>
            <a:spAutoFit/>
          </a:bodyPr>
          <a:lstStyle/>
          <a:p>
            <a:pPr eaLnBrk="0" hangingPunct="0">
              <a:spcBef>
                <a:spcPct val="50000"/>
              </a:spcBef>
            </a:pPr>
            <a:endParaRPr lang="en-US" sz="3600"/>
          </a:p>
        </p:txBody>
      </p:sp>
      <p:sp>
        <p:nvSpPr>
          <p:cNvPr id="39946" name="Rectangle 17"/>
          <p:cNvSpPr>
            <a:spLocks noChangeArrowheads="1"/>
          </p:cNvSpPr>
          <p:nvPr/>
        </p:nvSpPr>
        <p:spPr bwMode="auto">
          <a:xfrm>
            <a:off x="2819400" y="3200400"/>
            <a:ext cx="184150" cy="457200"/>
          </a:xfrm>
          <a:prstGeom prst="rect">
            <a:avLst/>
          </a:prstGeom>
          <a:noFill/>
          <a:ln w="9525">
            <a:noFill/>
            <a:miter lim="800000"/>
            <a:headEnd/>
            <a:tailEnd/>
          </a:ln>
        </p:spPr>
        <p:txBody>
          <a:bodyPr wrap="none">
            <a:spAutoFit/>
          </a:bodyPr>
          <a:lstStyle/>
          <a:p>
            <a:pPr eaLnBrk="0" hangingPunct="0"/>
            <a:endParaRPr lang="en-US" sz="2400"/>
          </a:p>
        </p:txBody>
      </p:sp>
      <p:pic>
        <p:nvPicPr>
          <p:cNvPr id="39947" name="Picture 18"/>
          <p:cNvPicPr>
            <a:picLocks noChangeAspect="1" noChangeArrowheads="1"/>
          </p:cNvPicPr>
          <p:nvPr/>
        </p:nvPicPr>
        <p:blipFill>
          <a:blip r:embed="rId4" cstate="print"/>
          <a:srcRect/>
          <a:stretch>
            <a:fillRect/>
          </a:stretch>
        </p:blipFill>
        <p:spPr bwMode="auto">
          <a:xfrm>
            <a:off x="0" y="1981200"/>
            <a:ext cx="4572000" cy="26670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0" y="0"/>
            <a:ext cx="7162800" cy="1295400"/>
          </a:xfrm>
        </p:spPr>
        <p:txBody>
          <a:bodyPr/>
          <a:lstStyle/>
          <a:p>
            <a:pPr>
              <a:defRPr/>
            </a:pPr>
            <a:r>
              <a:rPr lang="en-US" dirty="0" smtClean="0"/>
              <a:t/>
            </a:r>
            <a:br>
              <a:rPr lang="en-US" dirty="0" smtClean="0"/>
            </a:br>
            <a:r>
              <a:rPr lang="en-US" sz="4000" dirty="0" smtClean="0">
                <a:solidFill>
                  <a:schemeClr val="accent1">
                    <a:lumMod val="75000"/>
                  </a:schemeClr>
                </a:solidFill>
              </a:rPr>
              <a:t>Who is the Financial Secretary?</a:t>
            </a:r>
            <a:br>
              <a:rPr lang="en-US" sz="4000" dirty="0" smtClean="0">
                <a:solidFill>
                  <a:schemeClr val="accent1">
                    <a:lumMod val="75000"/>
                  </a:schemeClr>
                </a:solidFill>
              </a:rPr>
            </a:br>
            <a:endParaRPr lang="en-US" sz="4000" dirty="0" smtClean="0">
              <a:solidFill>
                <a:schemeClr val="accent1">
                  <a:lumMod val="75000"/>
                </a:schemeClr>
              </a:solidFill>
            </a:endParaRPr>
          </a:p>
        </p:txBody>
      </p:sp>
      <p:sp>
        <p:nvSpPr>
          <p:cNvPr id="19463" name="Rectangle 7"/>
          <p:cNvSpPr>
            <a:spLocks noGrp="1" noChangeArrowheads="1"/>
          </p:cNvSpPr>
          <p:nvPr>
            <p:ph idx="1"/>
          </p:nvPr>
        </p:nvSpPr>
        <p:spPr>
          <a:xfrm>
            <a:off x="1600200" y="1752600"/>
            <a:ext cx="7239000" cy="4114800"/>
          </a:xfrm>
        </p:spPr>
        <p:txBody>
          <a:bodyPr/>
          <a:lstStyle/>
          <a:p>
            <a:r>
              <a:rPr lang="en-US" sz="3200" smtClean="0"/>
              <a:t>The financial secretary holds the more permanent office in the council and who has the ability, perseverance and trustworthiness to ensure the financial operations and member records of the council are accurate and completed on a timely manner. </a:t>
            </a:r>
          </a:p>
        </p:txBody>
      </p:sp>
      <p:sp>
        <p:nvSpPr>
          <p:cNvPr id="4100" name="Line 11"/>
          <p:cNvSpPr>
            <a:spLocks noChangeShapeType="1"/>
          </p:cNvSpPr>
          <p:nvPr/>
        </p:nvSpPr>
        <p:spPr bwMode="auto">
          <a:xfrm>
            <a:off x="2057400" y="1219200"/>
            <a:ext cx="63246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ppt_x</p:attrName>
                                        </p:attrNameLst>
                                      </p:cBhvr>
                                      <p:tavLst>
                                        <p:tav tm="0">
                                          <p:val>
                                            <p:strVal val="#ppt_x-.2"/>
                                          </p:val>
                                        </p:tav>
                                        <p:tav tm="100000">
                                          <p:val>
                                            <p:strVal val="#ppt_x"/>
                                          </p:val>
                                        </p:tav>
                                      </p:tavLst>
                                    </p:anim>
                                    <p:anim calcmode="lin" valueType="num">
                                      <p:cBhvr>
                                        <p:cTn id="8" dur="1000" fill="hold"/>
                                        <p:tgtEl>
                                          <p:spTgt spid="194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458"/>
                                        </p:tgtEl>
                                      </p:cBhvr>
                                    </p:animEffect>
                                  </p:childTnLst>
                                </p:cTn>
                              </p:par>
                            </p:childTnLst>
                          </p:cTn>
                        </p:par>
                        <p:par>
                          <p:cTn id="10" fill="hold">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19463">
                                            <p:bg/>
                                          </p:spTgt>
                                        </p:tgtEl>
                                        <p:attrNameLst>
                                          <p:attrName>style.visibility</p:attrName>
                                        </p:attrNameLst>
                                      </p:cBhvr>
                                      <p:to>
                                        <p:strVal val="visible"/>
                                      </p:to>
                                    </p:set>
                                    <p:animEffect transition="in" filter="fade">
                                      <p:cBhvr>
                                        <p:cTn id="13" dur="500"/>
                                        <p:tgtEl>
                                          <p:spTgt spid="19463">
                                            <p:bg/>
                                          </p:spTgt>
                                        </p:tgtEl>
                                      </p:cBhvr>
                                    </p:animEffect>
                                    <p:anim calcmode="lin" valueType="num">
                                      <p:cBhvr>
                                        <p:cTn id="14" dur="500" fill="hold"/>
                                        <p:tgtEl>
                                          <p:spTgt spid="19463">
                                            <p:bg/>
                                          </p:spTgt>
                                        </p:tgtEl>
                                        <p:attrNameLst>
                                          <p:attrName>ppt_x</p:attrName>
                                        </p:attrNameLst>
                                      </p:cBhvr>
                                      <p:tavLst>
                                        <p:tav tm="0">
                                          <p:val>
                                            <p:strVal val="#ppt_x"/>
                                          </p:val>
                                        </p:tav>
                                        <p:tav tm="100000">
                                          <p:val>
                                            <p:strVal val="#ppt_x"/>
                                          </p:val>
                                        </p:tav>
                                      </p:tavLst>
                                    </p:anim>
                                    <p:anim calcmode="lin" valueType="num">
                                      <p:cBhvr>
                                        <p:cTn id="15" dur="500" fill="hold"/>
                                        <p:tgtEl>
                                          <p:spTgt spid="19463">
                                            <p:bg/>
                                          </p:spTgt>
                                        </p:tgtEl>
                                        <p:attrNameLst>
                                          <p:attrName>ppt_y</p:attrName>
                                        </p:attrNameLst>
                                      </p:cBhvr>
                                      <p:tavLst>
                                        <p:tav tm="0">
                                          <p:val>
                                            <p:strVal val="#ppt_y+.05"/>
                                          </p:val>
                                        </p:tav>
                                        <p:tav tm="100000">
                                          <p:val>
                                            <p:strVal val="#ppt_y"/>
                                          </p:val>
                                        </p:tav>
                                      </p:tavLst>
                                    </p:anim>
                                  </p:childTnLst>
                                </p:cTn>
                              </p:par>
                            </p:childTnLst>
                          </p:cTn>
                        </p:par>
                        <p:par>
                          <p:cTn id="16" fill="hold">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19463">
                                            <p:txEl>
                                              <p:pRg st="0" end="0"/>
                                            </p:txEl>
                                          </p:spTgt>
                                        </p:tgtEl>
                                        <p:attrNameLst>
                                          <p:attrName>style.visibility</p:attrName>
                                        </p:attrNameLst>
                                      </p:cBhvr>
                                      <p:to>
                                        <p:strVal val="visible"/>
                                      </p:to>
                                    </p:set>
                                    <p:animEffect transition="in" filter="fade">
                                      <p:cBhvr>
                                        <p:cTn id="19" dur="500"/>
                                        <p:tgtEl>
                                          <p:spTgt spid="19463">
                                            <p:txEl>
                                              <p:pRg st="0" end="0"/>
                                            </p:txEl>
                                          </p:spTgt>
                                        </p:tgtEl>
                                      </p:cBhvr>
                                    </p:animEffect>
                                    <p:anim calcmode="lin" valueType="num">
                                      <p:cBhvr>
                                        <p:cTn id="20" dur="500" fill="hold"/>
                                        <p:tgtEl>
                                          <p:spTgt spid="1946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19463">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3"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0" y="228600"/>
            <a:ext cx="7162800" cy="685800"/>
          </a:xfrm>
        </p:spPr>
        <p:txBody>
          <a:bodyPr/>
          <a:lstStyle/>
          <a:p>
            <a:pPr eaLnBrk="1" hangingPunct="1">
              <a:defRPr/>
            </a:pPr>
            <a:r>
              <a:rPr lang="en-US" dirty="0" smtClean="0">
                <a:solidFill>
                  <a:schemeClr val="accent1">
                    <a:lumMod val="75000"/>
                  </a:schemeClr>
                </a:solidFill>
              </a:rPr>
              <a:t>Basic financial process</a:t>
            </a:r>
          </a:p>
        </p:txBody>
      </p:sp>
      <p:sp>
        <p:nvSpPr>
          <p:cNvPr id="45059" name="Rectangle 3"/>
          <p:cNvSpPr>
            <a:spLocks noGrp="1" noChangeArrowheads="1"/>
          </p:cNvSpPr>
          <p:nvPr>
            <p:ph idx="1"/>
          </p:nvPr>
        </p:nvSpPr>
        <p:spPr>
          <a:xfrm>
            <a:off x="1600200" y="1219200"/>
            <a:ext cx="7086600" cy="4419600"/>
          </a:xfrm>
        </p:spPr>
        <p:txBody>
          <a:bodyPr/>
          <a:lstStyle/>
          <a:p>
            <a:pPr eaLnBrk="1" hangingPunct="1">
              <a:buFontTx/>
              <a:buNone/>
              <a:defRPr/>
            </a:pPr>
            <a:r>
              <a:rPr lang="en-US" sz="3600" dirty="0" smtClean="0"/>
              <a:t>        </a:t>
            </a:r>
            <a:r>
              <a:rPr lang="en-US" sz="3600" dirty="0" smtClean="0">
                <a:solidFill>
                  <a:schemeClr val="accent1">
                    <a:lumMod val="75000"/>
                  </a:schemeClr>
                </a:solidFill>
              </a:rPr>
              <a:t>Paying Non-Budgeted Bills</a:t>
            </a:r>
          </a:p>
        </p:txBody>
      </p:sp>
      <p:sp>
        <p:nvSpPr>
          <p:cNvPr id="207881" name="Line 9"/>
          <p:cNvSpPr>
            <a:spLocks noChangeShapeType="1"/>
          </p:cNvSpPr>
          <p:nvPr/>
        </p:nvSpPr>
        <p:spPr bwMode="auto">
          <a:xfrm>
            <a:off x="2590800" y="3429000"/>
            <a:ext cx="0" cy="0"/>
          </a:xfrm>
          <a:prstGeom prst="line">
            <a:avLst/>
          </a:prstGeom>
          <a:noFill/>
          <a:ln w="57150">
            <a:solidFill>
              <a:schemeClr val="tx1"/>
            </a:solidFill>
            <a:round/>
            <a:headEnd/>
            <a:tailEnd type="triangle" w="med" len="med"/>
          </a:ln>
        </p:spPr>
        <p:txBody>
          <a:bodyPr/>
          <a:lstStyle/>
          <a:p>
            <a:endParaRPr lang="en-US"/>
          </a:p>
        </p:txBody>
      </p:sp>
      <p:sp>
        <p:nvSpPr>
          <p:cNvPr id="40965" name="Line 17"/>
          <p:cNvSpPr>
            <a:spLocks noChangeShapeType="1"/>
          </p:cNvSpPr>
          <p:nvPr/>
        </p:nvSpPr>
        <p:spPr bwMode="auto">
          <a:xfrm>
            <a:off x="2057400" y="1143000"/>
            <a:ext cx="6477000" cy="0"/>
          </a:xfrm>
          <a:prstGeom prst="line">
            <a:avLst/>
          </a:prstGeom>
          <a:noFill/>
          <a:ln w="57150">
            <a:solidFill>
              <a:srgbClr val="BBE0E3"/>
            </a:solidFill>
            <a:round/>
            <a:headEnd/>
            <a:tailEnd/>
          </a:ln>
        </p:spPr>
        <p:txBody>
          <a:bodyPr/>
          <a:lstStyle/>
          <a:p>
            <a:endParaRPr lang="en-US"/>
          </a:p>
        </p:txBody>
      </p:sp>
      <p:sp>
        <p:nvSpPr>
          <p:cNvPr id="207895" name="Line 23"/>
          <p:cNvSpPr>
            <a:spLocks noChangeShapeType="1"/>
          </p:cNvSpPr>
          <p:nvPr/>
        </p:nvSpPr>
        <p:spPr bwMode="auto">
          <a:xfrm>
            <a:off x="2590800" y="3429000"/>
            <a:ext cx="7620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896" name="Line 24"/>
          <p:cNvSpPr>
            <a:spLocks noChangeShapeType="1"/>
          </p:cNvSpPr>
          <p:nvPr/>
        </p:nvSpPr>
        <p:spPr bwMode="auto">
          <a:xfrm>
            <a:off x="4724400" y="3429000"/>
            <a:ext cx="7620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897" name="Line 25"/>
          <p:cNvSpPr>
            <a:spLocks noChangeShapeType="1"/>
          </p:cNvSpPr>
          <p:nvPr/>
        </p:nvSpPr>
        <p:spPr bwMode="auto">
          <a:xfrm>
            <a:off x="6934200" y="3429000"/>
            <a:ext cx="6858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898" name="Line 26"/>
          <p:cNvSpPr>
            <a:spLocks noChangeShapeType="1"/>
          </p:cNvSpPr>
          <p:nvPr/>
        </p:nvSpPr>
        <p:spPr bwMode="auto">
          <a:xfrm>
            <a:off x="8382000" y="4038600"/>
            <a:ext cx="0" cy="6096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902" name="Line 30"/>
          <p:cNvSpPr>
            <a:spLocks noChangeShapeType="1"/>
          </p:cNvSpPr>
          <p:nvPr/>
        </p:nvSpPr>
        <p:spPr bwMode="auto">
          <a:xfrm rot="10800000">
            <a:off x="7010400" y="5105400"/>
            <a:ext cx="6096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903" name="Line 31"/>
          <p:cNvSpPr>
            <a:spLocks noChangeShapeType="1"/>
          </p:cNvSpPr>
          <p:nvPr/>
        </p:nvSpPr>
        <p:spPr bwMode="auto">
          <a:xfrm rot="10800000">
            <a:off x="4800600" y="5105400"/>
            <a:ext cx="6096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904" name="Line 32"/>
          <p:cNvSpPr>
            <a:spLocks noChangeShapeType="1"/>
          </p:cNvSpPr>
          <p:nvPr/>
        </p:nvSpPr>
        <p:spPr bwMode="auto">
          <a:xfrm rot="10800000">
            <a:off x="2667000" y="5105400"/>
            <a:ext cx="609600" cy="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en-US" dirty="0"/>
          </a:p>
        </p:txBody>
      </p:sp>
      <p:sp>
        <p:nvSpPr>
          <p:cNvPr id="207890" name="AutoShape 18"/>
          <p:cNvSpPr>
            <a:spLocks noChangeArrowheads="1"/>
          </p:cNvSpPr>
          <p:nvPr/>
        </p:nvSpPr>
        <p:spPr bwMode="auto">
          <a:xfrm>
            <a:off x="1219200" y="2895600"/>
            <a:ext cx="1524000" cy="1143000"/>
          </a:xfrm>
          <a:prstGeom prst="flowChartProcess">
            <a:avLst/>
          </a:prstGeom>
          <a:solidFill>
            <a:schemeClr val="tx2">
              <a:lumMod val="50000"/>
              <a:lumOff val="50000"/>
            </a:schemeClr>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FS Receives</a:t>
            </a:r>
          </a:p>
          <a:p>
            <a:pPr algn="ctr" eaLnBrk="0" hangingPunct="0">
              <a:defRPr/>
            </a:pPr>
            <a:r>
              <a:rPr lang="en-US" sz="1800" b="1" dirty="0">
                <a:latin typeface="Tahoma" pitchFamily="34" charset="0"/>
              </a:rPr>
              <a:t>Bill</a:t>
            </a:r>
          </a:p>
        </p:txBody>
      </p:sp>
      <p:sp>
        <p:nvSpPr>
          <p:cNvPr id="207891" name="AutoShape 19"/>
          <p:cNvSpPr>
            <a:spLocks noChangeArrowheads="1"/>
          </p:cNvSpPr>
          <p:nvPr/>
        </p:nvSpPr>
        <p:spPr bwMode="auto">
          <a:xfrm>
            <a:off x="3276600" y="2895600"/>
            <a:ext cx="1600200" cy="1143000"/>
          </a:xfrm>
          <a:prstGeom prst="flowChartProcess">
            <a:avLst/>
          </a:prstGeom>
          <a:solidFill>
            <a:schemeClr val="bg2"/>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Bill Reviewed</a:t>
            </a:r>
          </a:p>
          <a:p>
            <a:pPr algn="ctr" eaLnBrk="0" hangingPunct="0">
              <a:defRPr/>
            </a:pPr>
            <a:r>
              <a:rPr lang="en-US" sz="1800" b="1" dirty="0">
                <a:latin typeface="Tahoma" pitchFamily="34" charset="0"/>
              </a:rPr>
              <a:t>By</a:t>
            </a:r>
          </a:p>
          <a:p>
            <a:pPr algn="ctr" eaLnBrk="0" hangingPunct="0">
              <a:defRPr/>
            </a:pPr>
            <a:r>
              <a:rPr lang="en-US" sz="1800" b="1" dirty="0">
                <a:latin typeface="Tahoma" pitchFamily="34" charset="0"/>
              </a:rPr>
              <a:t>Trustees</a:t>
            </a:r>
          </a:p>
        </p:txBody>
      </p:sp>
      <p:sp>
        <p:nvSpPr>
          <p:cNvPr id="207892" name="AutoShape 20"/>
          <p:cNvSpPr>
            <a:spLocks noChangeArrowheads="1"/>
          </p:cNvSpPr>
          <p:nvPr/>
        </p:nvSpPr>
        <p:spPr bwMode="auto">
          <a:xfrm>
            <a:off x="5410200" y="2895600"/>
            <a:ext cx="1600200" cy="1143000"/>
          </a:xfrm>
          <a:prstGeom prst="flowChartProcess">
            <a:avLst/>
          </a:prstGeom>
          <a:solidFill>
            <a:schemeClr val="bg2"/>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FS Reads </a:t>
            </a:r>
          </a:p>
          <a:p>
            <a:pPr algn="ctr" eaLnBrk="0" hangingPunct="0">
              <a:defRPr/>
            </a:pPr>
            <a:r>
              <a:rPr lang="en-US" sz="1800" b="1" dirty="0">
                <a:latin typeface="Tahoma" pitchFamily="34" charset="0"/>
              </a:rPr>
              <a:t>Bill At</a:t>
            </a:r>
          </a:p>
          <a:p>
            <a:pPr algn="ctr" eaLnBrk="0" hangingPunct="0">
              <a:defRPr/>
            </a:pPr>
            <a:r>
              <a:rPr lang="en-US" sz="1800" b="1" dirty="0">
                <a:latin typeface="Tahoma" pitchFamily="34" charset="0"/>
              </a:rPr>
              <a:t>Meeting</a:t>
            </a:r>
          </a:p>
        </p:txBody>
      </p:sp>
      <p:sp>
        <p:nvSpPr>
          <p:cNvPr id="207893" name="AutoShape 21"/>
          <p:cNvSpPr>
            <a:spLocks noChangeArrowheads="1"/>
          </p:cNvSpPr>
          <p:nvPr/>
        </p:nvSpPr>
        <p:spPr bwMode="auto">
          <a:xfrm>
            <a:off x="7543800" y="2895600"/>
            <a:ext cx="1600200" cy="1143000"/>
          </a:xfrm>
          <a:prstGeom prst="flowChartProcess">
            <a:avLst/>
          </a:prstGeom>
          <a:solidFill>
            <a:schemeClr val="tx1">
              <a:lumMod val="50000"/>
              <a:lumOff val="50000"/>
            </a:schemeClr>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Bill</a:t>
            </a:r>
          </a:p>
          <a:p>
            <a:pPr algn="ctr" eaLnBrk="0" hangingPunct="0">
              <a:defRPr/>
            </a:pPr>
            <a:r>
              <a:rPr lang="en-US" sz="1800" b="1" dirty="0">
                <a:latin typeface="Tahoma" pitchFamily="34" charset="0"/>
              </a:rPr>
              <a:t>Approved</a:t>
            </a:r>
          </a:p>
          <a:p>
            <a:pPr algn="ctr" eaLnBrk="0" hangingPunct="0">
              <a:defRPr/>
            </a:pPr>
            <a:r>
              <a:rPr lang="en-US" sz="1800" b="1" dirty="0">
                <a:latin typeface="Tahoma" pitchFamily="34" charset="0"/>
              </a:rPr>
              <a:t>By Council</a:t>
            </a:r>
          </a:p>
        </p:txBody>
      </p:sp>
      <p:sp>
        <p:nvSpPr>
          <p:cNvPr id="207894" name="AutoShape 22"/>
          <p:cNvSpPr>
            <a:spLocks noChangeArrowheads="1"/>
          </p:cNvSpPr>
          <p:nvPr/>
        </p:nvSpPr>
        <p:spPr bwMode="auto">
          <a:xfrm>
            <a:off x="7620000" y="4572000"/>
            <a:ext cx="1524000" cy="1143000"/>
          </a:xfrm>
          <a:prstGeom prst="flowChartProcess">
            <a:avLst/>
          </a:prstGeom>
          <a:solidFill>
            <a:schemeClr val="bg2"/>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FS Prepares</a:t>
            </a:r>
          </a:p>
          <a:p>
            <a:pPr algn="ctr" eaLnBrk="0" hangingPunct="0">
              <a:defRPr/>
            </a:pPr>
            <a:r>
              <a:rPr lang="en-US" sz="1800" b="1" dirty="0">
                <a:latin typeface="Tahoma" pitchFamily="34" charset="0"/>
              </a:rPr>
              <a:t>Voucher</a:t>
            </a:r>
          </a:p>
        </p:txBody>
      </p:sp>
      <p:sp>
        <p:nvSpPr>
          <p:cNvPr id="207899" name="AutoShape 27"/>
          <p:cNvSpPr>
            <a:spLocks noChangeArrowheads="1"/>
          </p:cNvSpPr>
          <p:nvPr/>
        </p:nvSpPr>
        <p:spPr bwMode="auto">
          <a:xfrm>
            <a:off x="5410200" y="4572000"/>
            <a:ext cx="1676400" cy="1143000"/>
          </a:xfrm>
          <a:prstGeom prst="flowChartProcess">
            <a:avLst/>
          </a:prstGeom>
          <a:solidFill>
            <a:schemeClr val="bg2"/>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Voucher</a:t>
            </a:r>
          </a:p>
          <a:p>
            <a:pPr algn="ctr" eaLnBrk="0" hangingPunct="0">
              <a:defRPr/>
            </a:pPr>
            <a:r>
              <a:rPr lang="en-US" sz="1800" b="1" dirty="0">
                <a:latin typeface="Tahoma" pitchFamily="34" charset="0"/>
              </a:rPr>
              <a:t>Signed By</a:t>
            </a:r>
          </a:p>
          <a:p>
            <a:pPr algn="ctr" eaLnBrk="0" hangingPunct="0">
              <a:defRPr/>
            </a:pPr>
            <a:r>
              <a:rPr lang="en-US" sz="1800" b="1" dirty="0">
                <a:latin typeface="Tahoma" pitchFamily="34" charset="0"/>
              </a:rPr>
              <a:t>GK &amp; FS</a:t>
            </a:r>
          </a:p>
        </p:txBody>
      </p:sp>
      <p:sp>
        <p:nvSpPr>
          <p:cNvPr id="207900" name="AutoShape 28"/>
          <p:cNvSpPr>
            <a:spLocks noChangeArrowheads="1"/>
          </p:cNvSpPr>
          <p:nvPr/>
        </p:nvSpPr>
        <p:spPr bwMode="auto">
          <a:xfrm>
            <a:off x="3276600" y="4572000"/>
            <a:ext cx="1600200" cy="1143000"/>
          </a:xfrm>
          <a:prstGeom prst="flowChartProcess">
            <a:avLst/>
          </a:prstGeom>
          <a:solidFill>
            <a:schemeClr val="tx1">
              <a:lumMod val="50000"/>
              <a:lumOff val="50000"/>
            </a:schemeClr>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Voucher</a:t>
            </a:r>
          </a:p>
          <a:p>
            <a:pPr algn="ctr" eaLnBrk="0" hangingPunct="0">
              <a:defRPr/>
            </a:pPr>
            <a:r>
              <a:rPr lang="en-US" sz="1800" b="1" dirty="0">
                <a:latin typeface="Tahoma" pitchFamily="34" charset="0"/>
              </a:rPr>
              <a:t>Given to</a:t>
            </a:r>
          </a:p>
          <a:p>
            <a:pPr algn="ctr" eaLnBrk="0" hangingPunct="0">
              <a:defRPr/>
            </a:pPr>
            <a:r>
              <a:rPr lang="en-US" sz="1800" b="1" dirty="0">
                <a:latin typeface="Tahoma" pitchFamily="34" charset="0"/>
              </a:rPr>
              <a:t>Treasurer</a:t>
            </a:r>
          </a:p>
        </p:txBody>
      </p:sp>
      <p:sp>
        <p:nvSpPr>
          <p:cNvPr id="207901" name="AutoShape 29"/>
          <p:cNvSpPr>
            <a:spLocks noChangeArrowheads="1"/>
          </p:cNvSpPr>
          <p:nvPr/>
        </p:nvSpPr>
        <p:spPr bwMode="auto">
          <a:xfrm>
            <a:off x="1219200" y="4572000"/>
            <a:ext cx="1524000" cy="1143000"/>
          </a:xfrm>
          <a:prstGeom prst="flowChartProcess">
            <a:avLst/>
          </a:prstGeom>
          <a:solidFill>
            <a:schemeClr val="tx1">
              <a:lumMod val="50000"/>
              <a:lumOff val="50000"/>
            </a:schemeClr>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hangingPunct="0">
              <a:defRPr/>
            </a:pPr>
            <a:r>
              <a:rPr lang="en-US" sz="1800" b="1" dirty="0">
                <a:latin typeface="Tahoma" pitchFamily="34" charset="0"/>
              </a:rPr>
              <a:t>Treasurer</a:t>
            </a:r>
          </a:p>
          <a:p>
            <a:pPr algn="ctr" eaLnBrk="0" hangingPunct="0">
              <a:defRPr/>
            </a:pPr>
            <a:r>
              <a:rPr lang="en-US" sz="1800" b="1" dirty="0">
                <a:latin typeface="Tahoma" pitchFamily="34" charset="0"/>
              </a:rPr>
              <a:t>Writes</a:t>
            </a:r>
          </a:p>
          <a:p>
            <a:pPr algn="ctr" eaLnBrk="0" hangingPunct="0">
              <a:defRPr/>
            </a:pPr>
            <a:r>
              <a:rPr lang="en-US" sz="1800" b="1" dirty="0">
                <a:latin typeface="Tahoma" pitchFamily="34" charset="0"/>
              </a:rPr>
              <a:t>Check</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7881"/>
                                        </p:tgtEl>
                                        <p:attrNameLst>
                                          <p:attrName>style.visibility</p:attrName>
                                        </p:attrNameLst>
                                      </p:cBhvr>
                                      <p:to>
                                        <p:strVal val="visible"/>
                                      </p:to>
                                    </p:set>
                                    <p:anim calcmode="lin" valueType="num">
                                      <p:cBhvr additive="base">
                                        <p:cTn id="7" dur="500" fill="hold"/>
                                        <p:tgtEl>
                                          <p:spTgt spid="207881"/>
                                        </p:tgtEl>
                                        <p:attrNameLst>
                                          <p:attrName>ppt_x</p:attrName>
                                        </p:attrNameLst>
                                      </p:cBhvr>
                                      <p:tavLst>
                                        <p:tav tm="0">
                                          <p:val>
                                            <p:strVal val="#ppt_x"/>
                                          </p:val>
                                        </p:tav>
                                        <p:tav tm="100000">
                                          <p:val>
                                            <p:strVal val="#ppt_x"/>
                                          </p:val>
                                        </p:tav>
                                      </p:tavLst>
                                    </p:anim>
                                    <p:anim calcmode="lin" valueType="num">
                                      <p:cBhvr additive="base">
                                        <p:cTn id="8" dur="500" fill="hold"/>
                                        <p:tgtEl>
                                          <p:spTgt spid="2078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7890"/>
                                        </p:tgtEl>
                                        <p:attrNameLst>
                                          <p:attrName>style.visibility</p:attrName>
                                        </p:attrNameLst>
                                      </p:cBhvr>
                                      <p:to>
                                        <p:strVal val="visible"/>
                                      </p:to>
                                    </p:set>
                                    <p:anim calcmode="lin" valueType="num">
                                      <p:cBhvr additive="base">
                                        <p:cTn id="13" dur="500" fill="hold"/>
                                        <p:tgtEl>
                                          <p:spTgt spid="207890"/>
                                        </p:tgtEl>
                                        <p:attrNameLst>
                                          <p:attrName>ppt_x</p:attrName>
                                        </p:attrNameLst>
                                      </p:cBhvr>
                                      <p:tavLst>
                                        <p:tav tm="0">
                                          <p:val>
                                            <p:strVal val="#ppt_x"/>
                                          </p:val>
                                        </p:tav>
                                        <p:tav tm="100000">
                                          <p:val>
                                            <p:strVal val="#ppt_x"/>
                                          </p:val>
                                        </p:tav>
                                      </p:tavLst>
                                    </p:anim>
                                    <p:anim calcmode="lin" valueType="num">
                                      <p:cBhvr additive="base">
                                        <p:cTn id="14" dur="500" fill="hold"/>
                                        <p:tgtEl>
                                          <p:spTgt spid="20789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7895"/>
                                        </p:tgtEl>
                                        <p:attrNameLst>
                                          <p:attrName>style.visibility</p:attrName>
                                        </p:attrNameLst>
                                      </p:cBhvr>
                                      <p:to>
                                        <p:strVal val="visible"/>
                                      </p:to>
                                    </p:set>
                                    <p:anim calcmode="lin" valueType="num">
                                      <p:cBhvr additive="base">
                                        <p:cTn id="17" dur="500" fill="hold"/>
                                        <p:tgtEl>
                                          <p:spTgt spid="207895"/>
                                        </p:tgtEl>
                                        <p:attrNameLst>
                                          <p:attrName>ppt_x</p:attrName>
                                        </p:attrNameLst>
                                      </p:cBhvr>
                                      <p:tavLst>
                                        <p:tav tm="0">
                                          <p:val>
                                            <p:strVal val="#ppt_x"/>
                                          </p:val>
                                        </p:tav>
                                        <p:tav tm="100000">
                                          <p:val>
                                            <p:strVal val="#ppt_x"/>
                                          </p:val>
                                        </p:tav>
                                      </p:tavLst>
                                    </p:anim>
                                    <p:anim calcmode="lin" valueType="num">
                                      <p:cBhvr additive="base">
                                        <p:cTn id="18" dur="500" fill="hold"/>
                                        <p:tgtEl>
                                          <p:spTgt spid="20789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7891"/>
                                        </p:tgtEl>
                                        <p:attrNameLst>
                                          <p:attrName>style.visibility</p:attrName>
                                        </p:attrNameLst>
                                      </p:cBhvr>
                                      <p:to>
                                        <p:strVal val="visible"/>
                                      </p:to>
                                    </p:set>
                                    <p:anim calcmode="lin" valueType="num">
                                      <p:cBhvr additive="base">
                                        <p:cTn id="23" dur="500" fill="hold"/>
                                        <p:tgtEl>
                                          <p:spTgt spid="207891"/>
                                        </p:tgtEl>
                                        <p:attrNameLst>
                                          <p:attrName>ppt_x</p:attrName>
                                        </p:attrNameLst>
                                      </p:cBhvr>
                                      <p:tavLst>
                                        <p:tav tm="0">
                                          <p:val>
                                            <p:strVal val="#ppt_x"/>
                                          </p:val>
                                        </p:tav>
                                        <p:tav tm="100000">
                                          <p:val>
                                            <p:strVal val="#ppt_x"/>
                                          </p:val>
                                        </p:tav>
                                      </p:tavLst>
                                    </p:anim>
                                    <p:anim calcmode="lin" valueType="num">
                                      <p:cBhvr additive="base">
                                        <p:cTn id="24" dur="500" fill="hold"/>
                                        <p:tgtEl>
                                          <p:spTgt spid="20789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7896"/>
                                        </p:tgtEl>
                                        <p:attrNameLst>
                                          <p:attrName>style.visibility</p:attrName>
                                        </p:attrNameLst>
                                      </p:cBhvr>
                                      <p:to>
                                        <p:strVal val="visible"/>
                                      </p:to>
                                    </p:set>
                                    <p:anim calcmode="lin" valueType="num">
                                      <p:cBhvr additive="base">
                                        <p:cTn id="27" dur="500" fill="hold"/>
                                        <p:tgtEl>
                                          <p:spTgt spid="207896"/>
                                        </p:tgtEl>
                                        <p:attrNameLst>
                                          <p:attrName>ppt_x</p:attrName>
                                        </p:attrNameLst>
                                      </p:cBhvr>
                                      <p:tavLst>
                                        <p:tav tm="0">
                                          <p:val>
                                            <p:strVal val="#ppt_x"/>
                                          </p:val>
                                        </p:tav>
                                        <p:tav tm="100000">
                                          <p:val>
                                            <p:strVal val="#ppt_x"/>
                                          </p:val>
                                        </p:tav>
                                      </p:tavLst>
                                    </p:anim>
                                    <p:anim calcmode="lin" valueType="num">
                                      <p:cBhvr additive="base">
                                        <p:cTn id="28" dur="500" fill="hold"/>
                                        <p:tgtEl>
                                          <p:spTgt spid="20789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7892"/>
                                        </p:tgtEl>
                                        <p:attrNameLst>
                                          <p:attrName>style.visibility</p:attrName>
                                        </p:attrNameLst>
                                      </p:cBhvr>
                                      <p:to>
                                        <p:strVal val="visible"/>
                                      </p:to>
                                    </p:set>
                                    <p:anim calcmode="lin" valueType="num">
                                      <p:cBhvr additive="base">
                                        <p:cTn id="33" dur="500" fill="hold"/>
                                        <p:tgtEl>
                                          <p:spTgt spid="207892"/>
                                        </p:tgtEl>
                                        <p:attrNameLst>
                                          <p:attrName>ppt_x</p:attrName>
                                        </p:attrNameLst>
                                      </p:cBhvr>
                                      <p:tavLst>
                                        <p:tav tm="0">
                                          <p:val>
                                            <p:strVal val="#ppt_x"/>
                                          </p:val>
                                        </p:tav>
                                        <p:tav tm="100000">
                                          <p:val>
                                            <p:strVal val="#ppt_x"/>
                                          </p:val>
                                        </p:tav>
                                      </p:tavLst>
                                    </p:anim>
                                    <p:anim calcmode="lin" valueType="num">
                                      <p:cBhvr additive="base">
                                        <p:cTn id="34" dur="500" fill="hold"/>
                                        <p:tgtEl>
                                          <p:spTgt spid="20789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7897"/>
                                        </p:tgtEl>
                                        <p:attrNameLst>
                                          <p:attrName>style.visibility</p:attrName>
                                        </p:attrNameLst>
                                      </p:cBhvr>
                                      <p:to>
                                        <p:strVal val="visible"/>
                                      </p:to>
                                    </p:set>
                                    <p:anim calcmode="lin" valueType="num">
                                      <p:cBhvr additive="base">
                                        <p:cTn id="37" dur="500" fill="hold"/>
                                        <p:tgtEl>
                                          <p:spTgt spid="207897"/>
                                        </p:tgtEl>
                                        <p:attrNameLst>
                                          <p:attrName>ppt_x</p:attrName>
                                        </p:attrNameLst>
                                      </p:cBhvr>
                                      <p:tavLst>
                                        <p:tav tm="0">
                                          <p:val>
                                            <p:strVal val="#ppt_x"/>
                                          </p:val>
                                        </p:tav>
                                        <p:tav tm="100000">
                                          <p:val>
                                            <p:strVal val="#ppt_x"/>
                                          </p:val>
                                        </p:tav>
                                      </p:tavLst>
                                    </p:anim>
                                    <p:anim calcmode="lin" valueType="num">
                                      <p:cBhvr additive="base">
                                        <p:cTn id="38" dur="500" fill="hold"/>
                                        <p:tgtEl>
                                          <p:spTgt spid="20789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7893"/>
                                        </p:tgtEl>
                                        <p:attrNameLst>
                                          <p:attrName>style.visibility</p:attrName>
                                        </p:attrNameLst>
                                      </p:cBhvr>
                                      <p:to>
                                        <p:strVal val="visible"/>
                                      </p:to>
                                    </p:set>
                                    <p:anim calcmode="lin" valueType="num">
                                      <p:cBhvr additive="base">
                                        <p:cTn id="43" dur="500" fill="hold"/>
                                        <p:tgtEl>
                                          <p:spTgt spid="207893"/>
                                        </p:tgtEl>
                                        <p:attrNameLst>
                                          <p:attrName>ppt_x</p:attrName>
                                        </p:attrNameLst>
                                      </p:cBhvr>
                                      <p:tavLst>
                                        <p:tav tm="0">
                                          <p:val>
                                            <p:strVal val="#ppt_x"/>
                                          </p:val>
                                        </p:tav>
                                        <p:tav tm="100000">
                                          <p:val>
                                            <p:strVal val="#ppt_x"/>
                                          </p:val>
                                        </p:tav>
                                      </p:tavLst>
                                    </p:anim>
                                    <p:anim calcmode="lin" valueType="num">
                                      <p:cBhvr additive="base">
                                        <p:cTn id="44" dur="500" fill="hold"/>
                                        <p:tgtEl>
                                          <p:spTgt spid="20789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7898"/>
                                        </p:tgtEl>
                                        <p:attrNameLst>
                                          <p:attrName>style.visibility</p:attrName>
                                        </p:attrNameLst>
                                      </p:cBhvr>
                                      <p:to>
                                        <p:strVal val="visible"/>
                                      </p:to>
                                    </p:set>
                                    <p:anim calcmode="lin" valueType="num">
                                      <p:cBhvr additive="base">
                                        <p:cTn id="47" dur="500" fill="hold"/>
                                        <p:tgtEl>
                                          <p:spTgt spid="207898"/>
                                        </p:tgtEl>
                                        <p:attrNameLst>
                                          <p:attrName>ppt_x</p:attrName>
                                        </p:attrNameLst>
                                      </p:cBhvr>
                                      <p:tavLst>
                                        <p:tav tm="0">
                                          <p:val>
                                            <p:strVal val="#ppt_x"/>
                                          </p:val>
                                        </p:tav>
                                        <p:tav tm="100000">
                                          <p:val>
                                            <p:strVal val="#ppt_x"/>
                                          </p:val>
                                        </p:tav>
                                      </p:tavLst>
                                    </p:anim>
                                    <p:anim calcmode="lin" valueType="num">
                                      <p:cBhvr additive="base">
                                        <p:cTn id="48" dur="500" fill="hold"/>
                                        <p:tgtEl>
                                          <p:spTgt spid="20789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7894"/>
                                        </p:tgtEl>
                                        <p:attrNameLst>
                                          <p:attrName>style.visibility</p:attrName>
                                        </p:attrNameLst>
                                      </p:cBhvr>
                                      <p:to>
                                        <p:strVal val="visible"/>
                                      </p:to>
                                    </p:set>
                                    <p:anim calcmode="lin" valueType="num">
                                      <p:cBhvr additive="base">
                                        <p:cTn id="53" dur="500" fill="hold"/>
                                        <p:tgtEl>
                                          <p:spTgt spid="207894"/>
                                        </p:tgtEl>
                                        <p:attrNameLst>
                                          <p:attrName>ppt_x</p:attrName>
                                        </p:attrNameLst>
                                      </p:cBhvr>
                                      <p:tavLst>
                                        <p:tav tm="0">
                                          <p:val>
                                            <p:strVal val="#ppt_x"/>
                                          </p:val>
                                        </p:tav>
                                        <p:tav tm="100000">
                                          <p:val>
                                            <p:strVal val="#ppt_x"/>
                                          </p:val>
                                        </p:tav>
                                      </p:tavLst>
                                    </p:anim>
                                    <p:anim calcmode="lin" valueType="num">
                                      <p:cBhvr additive="base">
                                        <p:cTn id="54" dur="500" fill="hold"/>
                                        <p:tgtEl>
                                          <p:spTgt spid="20789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07902"/>
                                        </p:tgtEl>
                                        <p:attrNameLst>
                                          <p:attrName>style.visibility</p:attrName>
                                        </p:attrNameLst>
                                      </p:cBhvr>
                                      <p:to>
                                        <p:strVal val="visible"/>
                                      </p:to>
                                    </p:set>
                                    <p:anim calcmode="lin" valueType="num">
                                      <p:cBhvr additive="base">
                                        <p:cTn id="57" dur="500" fill="hold"/>
                                        <p:tgtEl>
                                          <p:spTgt spid="207902"/>
                                        </p:tgtEl>
                                        <p:attrNameLst>
                                          <p:attrName>ppt_x</p:attrName>
                                        </p:attrNameLst>
                                      </p:cBhvr>
                                      <p:tavLst>
                                        <p:tav tm="0">
                                          <p:val>
                                            <p:strVal val="#ppt_x"/>
                                          </p:val>
                                        </p:tav>
                                        <p:tav tm="100000">
                                          <p:val>
                                            <p:strVal val="#ppt_x"/>
                                          </p:val>
                                        </p:tav>
                                      </p:tavLst>
                                    </p:anim>
                                    <p:anim calcmode="lin" valueType="num">
                                      <p:cBhvr additive="base">
                                        <p:cTn id="58" dur="500" fill="hold"/>
                                        <p:tgtEl>
                                          <p:spTgt spid="20790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7899"/>
                                        </p:tgtEl>
                                        <p:attrNameLst>
                                          <p:attrName>style.visibility</p:attrName>
                                        </p:attrNameLst>
                                      </p:cBhvr>
                                      <p:to>
                                        <p:strVal val="visible"/>
                                      </p:to>
                                    </p:set>
                                    <p:anim calcmode="lin" valueType="num">
                                      <p:cBhvr additive="base">
                                        <p:cTn id="63" dur="500" fill="hold"/>
                                        <p:tgtEl>
                                          <p:spTgt spid="207899"/>
                                        </p:tgtEl>
                                        <p:attrNameLst>
                                          <p:attrName>ppt_x</p:attrName>
                                        </p:attrNameLst>
                                      </p:cBhvr>
                                      <p:tavLst>
                                        <p:tav tm="0">
                                          <p:val>
                                            <p:strVal val="#ppt_x"/>
                                          </p:val>
                                        </p:tav>
                                        <p:tav tm="100000">
                                          <p:val>
                                            <p:strVal val="#ppt_x"/>
                                          </p:val>
                                        </p:tav>
                                      </p:tavLst>
                                    </p:anim>
                                    <p:anim calcmode="lin" valueType="num">
                                      <p:cBhvr additive="base">
                                        <p:cTn id="64" dur="500" fill="hold"/>
                                        <p:tgtEl>
                                          <p:spTgt spid="20789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07903"/>
                                        </p:tgtEl>
                                        <p:attrNameLst>
                                          <p:attrName>style.visibility</p:attrName>
                                        </p:attrNameLst>
                                      </p:cBhvr>
                                      <p:to>
                                        <p:strVal val="visible"/>
                                      </p:to>
                                    </p:set>
                                    <p:anim calcmode="lin" valueType="num">
                                      <p:cBhvr additive="base">
                                        <p:cTn id="67" dur="500" fill="hold"/>
                                        <p:tgtEl>
                                          <p:spTgt spid="207903"/>
                                        </p:tgtEl>
                                        <p:attrNameLst>
                                          <p:attrName>ppt_x</p:attrName>
                                        </p:attrNameLst>
                                      </p:cBhvr>
                                      <p:tavLst>
                                        <p:tav tm="0">
                                          <p:val>
                                            <p:strVal val="#ppt_x"/>
                                          </p:val>
                                        </p:tav>
                                        <p:tav tm="100000">
                                          <p:val>
                                            <p:strVal val="#ppt_x"/>
                                          </p:val>
                                        </p:tav>
                                      </p:tavLst>
                                    </p:anim>
                                    <p:anim calcmode="lin" valueType="num">
                                      <p:cBhvr additive="base">
                                        <p:cTn id="68" dur="500" fill="hold"/>
                                        <p:tgtEl>
                                          <p:spTgt spid="20790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7900"/>
                                        </p:tgtEl>
                                        <p:attrNameLst>
                                          <p:attrName>style.visibility</p:attrName>
                                        </p:attrNameLst>
                                      </p:cBhvr>
                                      <p:to>
                                        <p:strVal val="visible"/>
                                      </p:to>
                                    </p:set>
                                    <p:anim calcmode="lin" valueType="num">
                                      <p:cBhvr additive="base">
                                        <p:cTn id="73" dur="500" fill="hold"/>
                                        <p:tgtEl>
                                          <p:spTgt spid="207900"/>
                                        </p:tgtEl>
                                        <p:attrNameLst>
                                          <p:attrName>ppt_x</p:attrName>
                                        </p:attrNameLst>
                                      </p:cBhvr>
                                      <p:tavLst>
                                        <p:tav tm="0">
                                          <p:val>
                                            <p:strVal val="#ppt_x"/>
                                          </p:val>
                                        </p:tav>
                                        <p:tav tm="100000">
                                          <p:val>
                                            <p:strVal val="#ppt_x"/>
                                          </p:val>
                                        </p:tav>
                                      </p:tavLst>
                                    </p:anim>
                                    <p:anim calcmode="lin" valueType="num">
                                      <p:cBhvr additive="base">
                                        <p:cTn id="74" dur="500" fill="hold"/>
                                        <p:tgtEl>
                                          <p:spTgt spid="20790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07904"/>
                                        </p:tgtEl>
                                        <p:attrNameLst>
                                          <p:attrName>style.visibility</p:attrName>
                                        </p:attrNameLst>
                                      </p:cBhvr>
                                      <p:to>
                                        <p:strVal val="visible"/>
                                      </p:to>
                                    </p:set>
                                    <p:anim calcmode="lin" valueType="num">
                                      <p:cBhvr additive="base">
                                        <p:cTn id="77" dur="500" fill="hold"/>
                                        <p:tgtEl>
                                          <p:spTgt spid="207904"/>
                                        </p:tgtEl>
                                        <p:attrNameLst>
                                          <p:attrName>ppt_x</p:attrName>
                                        </p:attrNameLst>
                                      </p:cBhvr>
                                      <p:tavLst>
                                        <p:tav tm="0">
                                          <p:val>
                                            <p:strVal val="#ppt_x"/>
                                          </p:val>
                                        </p:tav>
                                        <p:tav tm="100000">
                                          <p:val>
                                            <p:strVal val="#ppt_x"/>
                                          </p:val>
                                        </p:tav>
                                      </p:tavLst>
                                    </p:anim>
                                    <p:anim calcmode="lin" valueType="num">
                                      <p:cBhvr additive="base">
                                        <p:cTn id="78" dur="500" fill="hold"/>
                                        <p:tgtEl>
                                          <p:spTgt spid="20790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7901"/>
                                        </p:tgtEl>
                                        <p:attrNameLst>
                                          <p:attrName>style.visibility</p:attrName>
                                        </p:attrNameLst>
                                      </p:cBhvr>
                                      <p:to>
                                        <p:strVal val="visible"/>
                                      </p:to>
                                    </p:set>
                                    <p:anim calcmode="lin" valueType="num">
                                      <p:cBhvr additive="base">
                                        <p:cTn id="83" dur="500" fill="hold"/>
                                        <p:tgtEl>
                                          <p:spTgt spid="207901"/>
                                        </p:tgtEl>
                                        <p:attrNameLst>
                                          <p:attrName>ppt_x</p:attrName>
                                        </p:attrNameLst>
                                      </p:cBhvr>
                                      <p:tavLst>
                                        <p:tav tm="0">
                                          <p:val>
                                            <p:strVal val="#ppt_x"/>
                                          </p:val>
                                        </p:tav>
                                        <p:tav tm="100000">
                                          <p:val>
                                            <p:strVal val="#ppt_x"/>
                                          </p:val>
                                        </p:tav>
                                      </p:tavLst>
                                    </p:anim>
                                    <p:anim calcmode="lin" valueType="num">
                                      <p:cBhvr additive="base">
                                        <p:cTn id="84" dur="500" fill="hold"/>
                                        <p:tgtEl>
                                          <p:spTgt spid="2079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1" grpId="0" animBg="1"/>
      <p:bldP spid="207890" grpId="0" animBg="1"/>
      <p:bldP spid="207891" grpId="0" animBg="1"/>
      <p:bldP spid="207892" grpId="0" animBg="1"/>
      <p:bldP spid="207893" grpId="0" animBg="1"/>
      <p:bldP spid="207894" grpId="0" animBg="1"/>
      <p:bldP spid="207899" grpId="0" animBg="1"/>
      <p:bldP spid="207900" grpId="0" animBg="1"/>
      <p:bldP spid="20790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0"/>
            <a:ext cx="7162800" cy="838200"/>
          </a:xfrm>
        </p:spPr>
        <p:txBody>
          <a:bodyPr/>
          <a:lstStyle/>
          <a:p>
            <a:pPr eaLnBrk="1" hangingPunct="1">
              <a:defRPr/>
            </a:pPr>
            <a:r>
              <a:rPr lang="en-US" dirty="0" smtClean="0">
                <a:solidFill>
                  <a:schemeClr val="accent1">
                    <a:lumMod val="75000"/>
                  </a:schemeClr>
                </a:solidFill>
              </a:rPr>
              <a:t>Basic financial process</a:t>
            </a:r>
          </a:p>
        </p:txBody>
      </p:sp>
      <p:pic>
        <p:nvPicPr>
          <p:cNvPr id="41987" name="Picture 21"/>
          <p:cNvPicPr>
            <a:picLocks noGrp="1" noChangeAspect="1" noChangeArrowheads="1"/>
          </p:cNvPicPr>
          <p:nvPr>
            <p:ph idx="1"/>
          </p:nvPr>
        </p:nvPicPr>
        <p:blipFill>
          <a:blip r:embed="rId3" cstate="print"/>
          <a:srcRect/>
          <a:stretch>
            <a:fillRect/>
          </a:stretch>
        </p:blipFill>
        <p:spPr>
          <a:xfrm>
            <a:off x="2438400" y="914400"/>
            <a:ext cx="5467350" cy="4953000"/>
          </a:xfrm>
        </p:spPr>
      </p:pic>
      <p:sp>
        <p:nvSpPr>
          <p:cNvPr id="286724" name="Line 4"/>
          <p:cNvSpPr>
            <a:spLocks noChangeShapeType="1"/>
          </p:cNvSpPr>
          <p:nvPr/>
        </p:nvSpPr>
        <p:spPr bwMode="auto">
          <a:xfrm>
            <a:off x="2590800" y="3429000"/>
            <a:ext cx="0" cy="0"/>
          </a:xfrm>
          <a:prstGeom prst="line">
            <a:avLst/>
          </a:prstGeom>
          <a:noFill/>
          <a:ln w="57150">
            <a:solidFill>
              <a:schemeClr val="tx1"/>
            </a:solidFill>
            <a:round/>
            <a:headEnd/>
            <a:tailEnd type="triangle" w="med" len="med"/>
          </a:ln>
        </p:spPr>
        <p:txBody>
          <a:bodyPr/>
          <a:lstStyle/>
          <a:p>
            <a:endParaRPr lang="en-US"/>
          </a:p>
        </p:txBody>
      </p:sp>
      <p:sp>
        <p:nvSpPr>
          <p:cNvPr id="41989" name="Line 5"/>
          <p:cNvSpPr>
            <a:spLocks noChangeShapeType="1"/>
          </p:cNvSpPr>
          <p:nvPr/>
        </p:nvSpPr>
        <p:spPr bwMode="auto">
          <a:xfrm>
            <a:off x="1981200" y="838200"/>
            <a:ext cx="64770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6724"/>
                                        </p:tgtEl>
                                        <p:attrNameLst>
                                          <p:attrName>style.visibility</p:attrName>
                                        </p:attrNameLst>
                                      </p:cBhvr>
                                      <p:to>
                                        <p:strVal val="visible"/>
                                      </p:to>
                                    </p:set>
                                    <p:anim calcmode="lin" valueType="num">
                                      <p:cBhvr additive="base">
                                        <p:cTn id="7" dur="500" fill="hold"/>
                                        <p:tgtEl>
                                          <p:spTgt spid="286724"/>
                                        </p:tgtEl>
                                        <p:attrNameLst>
                                          <p:attrName>ppt_x</p:attrName>
                                        </p:attrNameLst>
                                      </p:cBhvr>
                                      <p:tavLst>
                                        <p:tav tm="0">
                                          <p:val>
                                            <p:strVal val="#ppt_x"/>
                                          </p:val>
                                        </p:tav>
                                        <p:tav tm="100000">
                                          <p:val>
                                            <p:strVal val="#ppt_x"/>
                                          </p:val>
                                        </p:tav>
                                      </p:tavLst>
                                    </p:anim>
                                    <p:anim calcmode="lin" valueType="num">
                                      <p:cBhvr additive="base">
                                        <p:cTn id="8" dur="500" fill="hold"/>
                                        <p:tgtEl>
                                          <p:spTgt spid="286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0" y="381000"/>
            <a:ext cx="7162800" cy="990600"/>
          </a:xfrm>
        </p:spPr>
        <p:txBody>
          <a:bodyPr/>
          <a:lstStyle/>
          <a:p>
            <a:pPr eaLnBrk="1" hangingPunct="1">
              <a:defRPr/>
            </a:pPr>
            <a:r>
              <a:rPr lang="en-US" dirty="0" smtClean="0">
                <a:solidFill>
                  <a:schemeClr val="accent1">
                    <a:lumMod val="75000"/>
                  </a:schemeClr>
                </a:solidFill>
              </a:rPr>
              <a:t>Basic financial process</a:t>
            </a:r>
          </a:p>
        </p:txBody>
      </p:sp>
      <p:sp>
        <p:nvSpPr>
          <p:cNvPr id="43011" name="Rectangle 3"/>
          <p:cNvSpPr>
            <a:spLocks noGrp="1" noChangeArrowheads="1"/>
          </p:cNvSpPr>
          <p:nvPr>
            <p:ph idx="1"/>
          </p:nvPr>
        </p:nvSpPr>
        <p:spPr>
          <a:xfrm>
            <a:off x="1600200" y="1752600"/>
            <a:ext cx="7315200" cy="4114800"/>
          </a:xfrm>
        </p:spPr>
        <p:txBody>
          <a:bodyPr/>
          <a:lstStyle/>
          <a:p>
            <a:pPr eaLnBrk="1" hangingPunct="1"/>
            <a:r>
              <a:rPr lang="en-US" sz="2800" smtClean="0"/>
              <a:t>Bills that can be paid </a:t>
            </a:r>
            <a:r>
              <a:rPr lang="en-US" sz="2800" smtClean="0">
                <a:solidFill>
                  <a:srgbClr val="FFCC00"/>
                </a:solidFill>
              </a:rPr>
              <a:t>without council approval</a:t>
            </a:r>
            <a:r>
              <a:rPr lang="en-US" sz="2800" smtClean="0"/>
              <a:t>:</a:t>
            </a:r>
          </a:p>
          <a:p>
            <a:pPr lvl="2" eaLnBrk="1" hangingPunct="1"/>
            <a:r>
              <a:rPr lang="en-US" sz="2800" smtClean="0"/>
              <a:t>Supreme per capita which now includes Catholic Advertising</a:t>
            </a:r>
          </a:p>
          <a:p>
            <a:pPr lvl="2" eaLnBrk="1" hangingPunct="1"/>
            <a:r>
              <a:rPr lang="en-US" sz="2800" smtClean="0"/>
              <a:t>Supply invoices from Supreme</a:t>
            </a:r>
          </a:p>
          <a:p>
            <a:pPr lvl="2" eaLnBrk="1" hangingPunct="1"/>
            <a:r>
              <a:rPr lang="en-US" sz="2800" smtClean="0"/>
              <a:t>State per capita and assessments</a:t>
            </a:r>
          </a:p>
          <a:p>
            <a:pPr lvl="2" eaLnBrk="1" hangingPunct="1"/>
            <a:r>
              <a:rPr lang="en-US" sz="2800" smtClean="0"/>
              <a:t>Budgeted expense items pre-approved by majority of council membership at a regular business meeting</a:t>
            </a:r>
          </a:p>
          <a:p>
            <a:pPr lvl="2" eaLnBrk="1" hangingPunct="1"/>
            <a:endParaRPr lang="en-US" sz="2800" smtClean="0"/>
          </a:p>
          <a:p>
            <a:pPr lvl="2" eaLnBrk="1" hangingPunct="1"/>
            <a:endParaRPr lang="en-US" sz="2800" smtClean="0"/>
          </a:p>
          <a:p>
            <a:pPr eaLnBrk="1" hangingPunct="1"/>
            <a:endParaRPr lang="en-US" sz="2800" smtClean="0"/>
          </a:p>
          <a:p>
            <a:pPr eaLnBrk="1" hangingPunct="1"/>
            <a:endParaRPr lang="en-US" sz="2600" smtClean="0"/>
          </a:p>
        </p:txBody>
      </p:sp>
      <p:sp>
        <p:nvSpPr>
          <p:cNvPr id="218116" name="Line 4"/>
          <p:cNvSpPr>
            <a:spLocks noChangeShapeType="1"/>
          </p:cNvSpPr>
          <p:nvPr/>
        </p:nvSpPr>
        <p:spPr bwMode="auto">
          <a:xfrm>
            <a:off x="2590800" y="3429000"/>
            <a:ext cx="0" cy="0"/>
          </a:xfrm>
          <a:prstGeom prst="line">
            <a:avLst/>
          </a:prstGeom>
          <a:noFill/>
          <a:ln w="57150">
            <a:solidFill>
              <a:schemeClr val="tx1"/>
            </a:solidFill>
            <a:round/>
            <a:headEnd/>
            <a:tailEnd type="triangle" w="med" len="med"/>
          </a:ln>
        </p:spPr>
        <p:txBody>
          <a:bodyPr/>
          <a:lstStyle/>
          <a:p>
            <a:endParaRPr lang="en-US"/>
          </a:p>
        </p:txBody>
      </p:sp>
      <p:sp>
        <p:nvSpPr>
          <p:cNvPr id="43013" name="Line 5"/>
          <p:cNvSpPr>
            <a:spLocks noChangeShapeType="1"/>
          </p:cNvSpPr>
          <p:nvPr/>
        </p:nvSpPr>
        <p:spPr bwMode="auto">
          <a:xfrm>
            <a:off x="1981200" y="1371600"/>
            <a:ext cx="64770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additive="base">
                                        <p:cTn id="7" dur="500" fill="hold"/>
                                        <p:tgtEl>
                                          <p:spTgt spid="218116"/>
                                        </p:tgtEl>
                                        <p:attrNameLst>
                                          <p:attrName>ppt_x</p:attrName>
                                        </p:attrNameLst>
                                      </p:cBhvr>
                                      <p:tavLst>
                                        <p:tav tm="0">
                                          <p:val>
                                            <p:strVal val="#ppt_x"/>
                                          </p:val>
                                        </p:tav>
                                        <p:tav tm="100000">
                                          <p:val>
                                            <p:strVal val="#ppt_x"/>
                                          </p:val>
                                        </p:tav>
                                      </p:tavLst>
                                    </p:anim>
                                    <p:anim calcmode="lin" valueType="num">
                                      <p:cBhvr additive="base">
                                        <p:cTn id="8" dur="500" fill="hold"/>
                                        <p:tgtEl>
                                          <p:spTgt spid="218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0" y="152400"/>
            <a:ext cx="7162800" cy="762000"/>
          </a:xfrm>
        </p:spPr>
        <p:txBody>
          <a:bodyPr/>
          <a:lstStyle/>
          <a:p>
            <a:pPr eaLnBrk="1" hangingPunct="1">
              <a:defRPr/>
            </a:pPr>
            <a:r>
              <a:rPr lang="en-US" sz="4000" dirty="0" smtClean="0">
                <a:solidFill>
                  <a:schemeClr val="accent1">
                    <a:lumMod val="75000"/>
                  </a:schemeClr>
                </a:solidFill>
              </a:rPr>
              <a:t>Duties and Responsibilities</a:t>
            </a:r>
          </a:p>
        </p:txBody>
      </p:sp>
      <p:pic>
        <p:nvPicPr>
          <p:cNvPr id="44035" name="Picture 13" descr="Warrant voucher #2"/>
          <p:cNvPicPr>
            <a:picLocks noGrp="1" noChangeAspect="1" noChangeArrowheads="1"/>
          </p:cNvPicPr>
          <p:nvPr>
            <p:ph idx="1"/>
          </p:nvPr>
        </p:nvPicPr>
        <p:blipFill>
          <a:blip r:embed="rId3" cstate="print"/>
          <a:srcRect/>
          <a:stretch>
            <a:fillRect/>
          </a:stretch>
        </p:blipFill>
        <p:spPr>
          <a:xfrm>
            <a:off x="1752600" y="2286000"/>
            <a:ext cx="6781800" cy="2590800"/>
          </a:xfrm>
        </p:spPr>
      </p:pic>
      <p:sp>
        <p:nvSpPr>
          <p:cNvPr id="44036" name="Rectangle 3"/>
          <p:cNvSpPr>
            <a:spLocks noGrp="1" noChangeArrowheads="1"/>
          </p:cNvSpPr>
          <p:nvPr>
            <p:ph type="body" idx="4294967295"/>
          </p:nvPr>
        </p:nvSpPr>
        <p:spPr>
          <a:xfrm>
            <a:off x="2057400" y="1600200"/>
            <a:ext cx="7086600" cy="4114800"/>
          </a:xfrm>
        </p:spPr>
        <p:txBody>
          <a:bodyPr/>
          <a:lstStyle/>
          <a:p>
            <a:pPr eaLnBrk="1" hangingPunct="1">
              <a:buFontTx/>
              <a:buNone/>
            </a:pPr>
            <a:r>
              <a:rPr lang="en-US" sz="4500" smtClean="0"/>
              <a:t>   </a:t>
            </a:r>
          </a:p>
        </p:txBody>
      </p:sp>
      <p:sp>
        <p:nvSpPr>
          <p:cNvPr id="44037" name="Rectangle 5"/>
          <p:cNvSpPr>
            <a:spLocks noGrp="1" noChangeArrowheads="1"/>
          </p:cNvSpPr>
          <p:nvPr>
            <p:ph type="body" sz="half" idx="4294967295"/>
          </p:nvPr>
        </p:nvSpPr>
        <p:spPr>
          <a:xfrm>
            <a:off x="5676900" y="1752600"/>
            <a:ext cx="3467100" cy="4114800"/>
          </a:xfrm>
        </p:spPr>
        <p:txBody>
          <a:bodyPr/>
          <a:lstStyle/>
          <a:p>
            <a:pPr marL="457200" lvl="2" indent="114300" eaLnBrk="1" hangingPunct="1">
              <a:buFontTx/>
              <a:buNone/>
              <a:tabLst>
                <a:tab pos="457200" algn="l"/>
              </a:tabLst>
            </a:pPr>
            <a:r>
              <a:rPr lang="en-US" sz="3200" smtClean="0"/>
              <a:t>  </a:t>
            </a:r>
          </a:p>
        </p:txBody>
      </p:sp>
      <p:sp>
        <p:nvSpPr>
          <p:cNvPr id="44038" name="Line 7"/>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
        <p:nvSpPr>
          <p:cNvPr id="44039" name="Rectangle 9"/>
          <p:cNvSpPr>
            <a:spLocks noChangeArrowheads="1"/>
          </p:cNvSpPr>
          <p:nvPr/>
        </p:nvSpPr>
        <p:spPr bwMode="auto">
          <a:xfrm>
            <a:off x="1366838" y="3200400"/>
            <a:ext cx="3205162" cy="457200"/>
          </a:xfrm>
          <a:prstGeom prst="rect">
            <a:avLst/>
          </a:prstGeom>
          <a:noFill/>
          <a:ln w="9525">
            <a:noFill/>
            <a:miter lim="800000"/>
            <a:headEnd/>
            <a:tailEnd/>
          </a:ln>
        </p:spPr>
        <p:txBody>
          <a:bodyPr>
            <a:spAutoFit/>
          </a:bodyPr>
          <a:lstStyle/>
          <a:p>
            <a:pPr eaLnBrk="0" hangingPunct="0"/>
            <a:endParaRPr lang="en-US" sz="2400"/>
          </a:p>
        </p:txBody>
      </p:sp>
      <p:sp>
        <p:nvSpPr>
          <p:cNvPr id="38920" name="Rectangle 14"/>
          <p:cNvSpPr>
            <a:spLocks noChangeArrowheads="1"/>
          </p:cNvSpPr>
          <p:nvPr/>
        </p:nvSpPr>
        <p:spPr bwMode="auto">
          <a:xfrm>
            <a:off x="1752600" y="1143000"/>
            <a:ext cx="6781800" cy="1066800"/>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eaLnBrk="0" hangingPunct="0">
              <a:defRPr/>
            </a:pPr>
            <a:r>
              <a:rPr lang="en-US" dirty="0">
                <a:solidFill>
                  <a:srgbClr val="BBE0E3"/>
                </a:solidFill>
              </a:rPr>
              <a:t>Draws all orders (vouchers) after council approval</a:t>
            </a:r>
          </a:p>
        </p:txBody>
      </p:sp>
      <p:sp>
        <p:nvSpPr>
          <p:cNvPr id="38921" name="Rectangle 15"/>
          <p:cNvSpPr>
            <a:spLocks noChangeArrowheads="1"/>
          </p:cNvSpPr>
          <p:nvPr/>
        </p:nvSpPr>
        <p:spPr bwMode="auto">
          <a:xfrm>
            <a:off x="1524000" y="5105400"/>
            <a:ext cx="7086600" cy="609600"/>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eaLnBrk="0" hangingPunct="0">
              <a:defRPr/>
            </a:pPr>
            <a:r>
              <a:rPr lang="en-US" dirty="0">
                <a:solidFill>
                  <a:srgbClr val="BBE0E3"/>
                </a:solidFill>
              </a:rPr>
              <a:t>#157 – Signed by FS and GK, Given to Treasurer</a:t>
            </a:r>
          </a:p>
        </p:txBody>
      </p:sp>
      <p:sp>
        <p:nvSpPr>
          <p:cNvPr id="44046" name="Line 16"/>
          <p:cNvSpPr>
            <a:spLocks noChangeShapeType="1"/>
          </p:cNvSpPr>
          <p:nvPr/>
        </p:nvSpPr>
        <p:spPr bwMode="auto">
          <a:xfrm>
            <a:off x="6172200" y="4495800"/>
            <a:ext cx="685800" cy="76200"/>
          </a:xfrm>
          <a:prstGeom prst="line">
            <a:avLst/>
          </a:prstGeom>
          <a:noFill/>
          <a:ln w="38100">
            <a:solidFill>
              <a:srgbClr val="FF0000"/>
            </a:solidFill>
            <a:round/>
            <a:headEnd/>
            <a:tailEnd type="triangle" w="med" len="med"/>
          </a:ln>
        </p:spPr>
        <p:txBody>
          <a:bodyPr/>
          <a:lstStyle/>
          <a:p>
            <a:endParaRPr lang="en-US"/>
          </a:p>
        </p:txBody>
      </p:sp>
      <p:sp>
        <p:nvSpPr>
          <p:cNvPr id="44047" name="AutoShape 17"/>
          <p:cNvSpPr>
            <a:spLocks noChangeArrowheads="1"/>
          </p:cNvSpPr>
          <p:nvPr/>
        </p:nvSpPr>
        <p:spPr bwMode="auto">
          <a:xfrm>
            <a:off x="5562600" y="4343400"/>
            <a:ext cx="609600" cy="381000"/>
          </a:xfrm>
          <a:prstGeom prst="wedgeRectCallout">
            <a:avLst>
              <a:gd name="adj1" fmla="val -11718"/>
              <a:gd name="adj2" fmla="val -25833"/>
            </a:avLst>
          </a:prstGeom>
          <a:solidFill>
            <a:srgbClr val="FF0000"/>
          </a:solidFill>
          <a:ln w="9525">
            <a:solidFill>
              <a:srgbClr val="BBE0E3"/>
            </a:solidFill>
            <a:miter lim="800000"/>
            <a:headEnd/>
            <a:tailEnd/>
          </a:ln>
        </p:spPr>
        <p:txBody>
          <a:bodyPr/>
          <a:lstStyle/>
          <a:p>
            <a:pPr algn="ctr" eaLnBrk="0" hangingPunct="0"/>
            <a:r>
              <a:rPr lang="en-US" sz="900">
                <a:solidFill>
                  <a:schemeClr val="tx2"/>
                </a:solidFill>
              </a:rPr>
              <a:t>Check No</a:t>
            </a:r>
            <a:r>
              <a:rPr lang="en-US" sz="900">
                <a:solidFill>
                  <a:srgbClr val="BBE0E3"/>
                </a:solidFill>
              </a:rPr>
              <a:t>.</a:t>
            </a:r>
          </a:p>
        </p:txBody>
      </p:sp>
    </p:spTree>
  </p:cSld>
  <p:clrMapOvr>
    <a:masterClrMapping/>
  </p:clrMapOvr>
  <p:transition spd="med">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pic>
        <p:nvPicPr>
          <p:cNvPr id="45059" name="Picture 2"/>
          <p:cNvPicPr>
            <a:picLocks noGrp="1" noChangeAspect="1" noChangeArrowheads="1"/>
          </p:cNvPicPr>
          <p:nvPr>
            <p:ph idx="1"/>
          </p:nvPr>
        </p:nvPicPr>
        <p:blipFill>
          <a:blip r:embed="rId2" cstate="print"/>
          <a:srcRect l="16870" t="19537" r="16870" b="5717"/>
          <a:stretch>
            <a:fillRect/>
          </a:stretch>
        </p:blipFill>
        <p:spPr>
          <a:xfrm>
            <a:off x="-15875" y="0"/>
            <a:ext cx="9159875" cy="6553200"/>
          </a:xfrm>
        </p:spPr>
      </p:pic>
      <p:sp>
        <p:nvSpPr>
          <p:cNvPr id="4" name="TextBox 3"/>
          <p:cNvSpPr txBox="1"/>
          <p:nvPr/>
        </p:nvSpPr>
        <p:spPr>
          <a:xfrm>
            <a:off x="1295400" y="3581400"/>
            <a:ext cx="5486400" cy="923925"/>
          </a:xfrm>
          <a:prstGeom prst="rect">
            <a:avLst/>
          </a:prstGeom>
          <a:noFill/>
          <a:ln>
            <a:solidFill>
              <a:schemeClr val="tx1"/>
            </a:solidFill>
            <a:prstDash val="lgDash"/>
          </a:ln>
        </p:spPr>
        <p:txBody>
          <a:bodyPr>
            <a:spAutoFit/>
          </a:bodyPr>
          <a:lstStyle/>
          <a:p>
            <a:pPr fontAlgn="auto">
              <a:spcBef>
                <a:spcPts val="0"/>
              </a:spcBef>
              <a:spcAft>
                <a:spcPts val="0"/>
              </a:spcAft>
              <a:defRPr/>
            </a:pPr>
            <a:r>
              <a:rPr lang="en-US" sz="1800" dirty="0">
                <a:solidFill>
                  <a:srgbClr val="00112F"/>
                </a:solidFill>
                <a:latin typeface="+mn-lt"/>
              </a:rPr>
              <a:t>After approval by council membership, vouchers are now ready for signatures of the officers shown below and processing for payment.   Member Billing Format</a:t>
            </a:r>
          </a:p>
        </p:txBody>
      </p:sp>
    </p:spTree>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0" y="0"/>
            <a:ext cx="7162800" cy="762000"/>
          </a:xfrm>
        </p:spPr>
        <p:txBody>
          <a:bodyPr/>
          <a:lstStyle/>
          <a:p>
            <a:pPr eaLnBrk="1" hangingPunct="1"/>
            <a:r>
              <a:rPr lang="en-US" sz="4000" smtClean="0">
                <a:solidFill>
                  <a:srgbClr val="A1F4FD"/>
                </a:solidFill>
              </a:rPr>
              <a:t>Duties and Responsibilities</a:t>
            </a:r>
          </a:p>
        </p:txBody>
      </p:sp>
      <p:pic>
        <p:nvPicPr>
          <p:cNvPr id="46083" name="Picture 20"/>
          <p:cNvPicPr>
            <a:picLocks noGrp="1" noChangeAspect="1" noChangeArrowheads="1"/>
          </p:cNvPicPr>
          <p:nvPr>
            <p:ph type="clipArt" sz="half" idx="1"/>
          </p:nvPr>
        </p:nvPicPr>
        <p:blipFill>
          <a:blip r:embed="rId3" cstate="print"/>
          <a:srcRect/>
          <a:stretch>
            <a:fillRect/>
          </a:stretch>
        </p:blipFill>
        <p:spPr>
          <a:xfrm>
            <a:off x="1600200" y="1676400"/>
            <a:ext cx="7086600" cy="3048000"/>
          </a:xfrm>
        </p:spPr>
      </p:pic>
      <p:sp>
        <p:nvSpPr>
          <p:cNvPr id="46084" name="Rectangle 3"/>
          <p:cNvSpPr>
            <a:spLocks noGrp="1" noChangeArrowheads="1"/>
          </p:cNvSpPr>
          <p:nvPr>
            <p:ph type="body" sz="half" idx="2"/>
          </p:nvPr>
        </p:nvSpPr>
        <p:spPr/>
        <p:txBody>
          <a:bodyPr/>
          <a:lstStyle/>
          <a:p>
            <a:pPr eaLnBrk="1" hangingPunct="1">
              <a:buFontTx/>
              <a:buNone/>
            </a:pPr>
            <a:r>
              <a:rPr lang="en-US" sz="4100" smtClean="0"/>
              <a:t>   </a:t>
            </a:r>
          </a:p>
        </p:txBody>
      </p:sp>
      <p:sp>
        <p:nvSpPr>
          <p:cNvPr id="46085" name="Rectangle 4"/>
          <p:cNvSpPr>
            <a:spLocks noGrp="1" noChangeArrowheads="1"/>
          </p:cNvSpPr>
          <p:nvPr>
            <p:ph type="body" sz="half" idx="4294967295"/>
          </p:nvPr>
        </p:nvSpPr>
        <p:spPr>
          <a:xfrm>
            <a:off x="5676900" y="1752600"/>
            <a:ext cx="3467100" cy="4114800"/>
          </a:xfrm>
        </p:spPr>
        <p:txBody>
          <a:bodyPr/>
          <a:lstStyle/>
          <a:p>
            <a:pPr marL="457200" lvl="2" indent="114300" eaLnBrk="1" hangingPunct="1">
              <a:buFontTx/>
              <a:buNone/>
              <a:tabLst>
                <a:tab pos="457200" algn="l"/>
              </a:tabLst>
            </a:pPr>
            <a:r>
              <a:rPr lang="en-US" sz="3200" smtClean="0">
                <a:solidFill>
                  <a:srgbClr val="FF0000"/>
                </a:solidFill>
              </a:rPr>
              <a:t>  </a:t>
            </a:r>
          </a:p>
        </p:txBody>
      </p:sp>
      <p:sp>
        <p:nvSpPr>
          <p:cNvPr id="46086" name="Line 6"/>
          <p:cNvSpPr>
            <a:spLocks noChangeShapeType="1"/>
          </p:cNvSpPr>
          <p:nvPr/>
        </p:nvSpPr>
        <p:spPr bwMode="auto">
          <a:xfrm>
            <a:off x="1981200" y="914400"/>
            <a:ext cx="6400800" cy="0"/>
          </a:xfrm>
          <a:prstGeom prst="line">
            <a:avLst/>
          </a:prstGeom>
          <a:noFill/>
          <a:ln w="57150">
            <a:solidFill>
              <a:srgbClr val="BBE0E3"/>
            </a:solidFill>
            <a:round/>
            <a:headEnd/>
            <a:tailEnd/>
          </a:ln>
        </p:spPr>
        <p:txBody>
          <a:bodyPr/>
          <a:lstStyle/>
          <a:p>
            <a:endParaRPr lang="en-US"/>
          </a:p>
        </p:txBody>
      </p:sp>
      <p:sp>
        <p:nvSpPr>
          <p:cNvPr id="46087" name="Rectangle 7"/>
          <p:cNvSpPr>
            <a:spLocks noChangeArrowheads="1"/>
          </p:cNvSpPr>
          <p:nvPr/>
        </p:nvSpPr>
        <p:spPr bwMode="auto">
          <a:xfrm>
            <a:off x="1366838" y="3200400"/>
            <a:ext cx="3205162" cy="457200"/>
          </a:xfrm>
          <a:prstGeom prst="rect">
            <a:avLst/>
          </a:prstGeom>
          <a:noFill/>
          <a:ln w="9525">
            <a:noFill/>
            <a:miter lim="800000"/>
            <a:headEnd/>
            <a:tailEnd/>
          </a:ln>
        </p:spPr>
        <p:txBody>
          <a:bodyPr>
            <a:spAutoFit/>
          </a:bodyPr>
          <a:lstStyle/>
          <a:p>
            <a:pPr eaLnBrk="0" hangingPunct="0"/>
            <a:endParaRPr lang="en-US" sz="2400"/>
          </a:p>
        </p:txBody>
      </p:sp>
      <p:sp>
        <p:nvSpPr>
          <p:cNvPr id="39943" name="Rectangle 9"/>
          <p:cNvSpPr>
            <a:spLocks noChangeArrowheads="1"/>
          </p:cNvSpPr>
          <p:nvPr/>
        </p:nvSpPr>
        <p:spPr bwMode="auto">
          <a:xfrm>
            <a:off x="1600200" y="1066800"/>
            <a:ext cx="7086600" cy="685800"/>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eaLnBrk="0" hangingPunct="0">
              <a:defRPr/>
            </a:pPr>
            <a:r>
              <a:rPr lang="en-US" sz="4000" dirty="0">
                <a:solidFill>
                  <a:srgbClr val="BBE0E3"/>
                </a:solidFill>
              </a:rPr>
              <a:t>Treasurer writes or prints check</a:t>
            </a:r>
          </a:p>
        </p:txBody>
      </p:sp>
      <p:sp>
        <p:nvSpPr>
          <p:cNvPr id="39945" name="Rectangle 21"/>
          <p:cNvSpPr>
            <a:spLocks noChangeArrowheads="1"/>
          </p:cNvSpPr>
          <p:nvPr/>
        </p:nvSpPr>
        <p:spPr bwMode="auto">
          <a:xfrm>
            <a:off x="1219200" y="4800600"/>
            <a:ext cx="7924800" cy="914400"/>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eaLnBrk="0" hangingPunct="0">
              <a:defRPr/>
            </a:pPr>
            <a:r>
              <a:rPr lang="en-US" sz="3600" dirty="0">
                <a:solidFill>
                  <a:srgbClr val="BBE0E3"/>
                </a:solidFill>
              </a:rPr>
              <a:t>Signed by Treasurer and Grand Knight.</a:t>
            </a:r>
          </a:p>
          <a:p>
            <a:pPr algn="ctr" eaLnBrk="0" hangingPunct="0">
              <a:defRPr/>
            </a:pPr>
            <a:r>
              <a:rPr lang="en-US" sz="3600" dirty="0">
                <a:solidFill>
                  <a:srgbClr val="BBE0E3"/>
                </a:solidFill>
              </a:rPr>
              <a:t>“Financial Secretary is not authorized” </a:t>
            </a:r>
          </a:p>
        </p:txBody>
      </p:sp>
      <p:cxnSp>
        <p:nvCxnSpPr>
          <p:cNvPr id="46094" name="Straight Arrow Connector 10"/>
          <p:cNvCxnSpPr>
            <a:cxnSpLocks noChangeShapeType="1"/>
          </p:cNvCxnSpPr>
          <p:nvPr/>
        </p:nvCxnSpPr>
        <p:spPr bwMode="auto">
          <a:xfrm>
            <a:off x="304800" y="1600200"/>
            <a:ext cx="533400" cy="1588"/>
          </a:xfrm>
          <a:prstGeom prst="straightConnector1">
            <a:avLst/>
          </a:prstGeom>
          <a:noFill/>
          <a:ln w="9525" algn="ctr">
            <a:solidFill>
              <a:schemeClr val="tx1"/>
            </a:solidFill>
            <a:round/>
            <a:headEnd/>
            <a:tailEnd type="arrow" w="med" len="med"/>
          </a:ln>
        </p:spPr>
      </p:cxnSp>
      <p:cxnSp>
        <p:nvCxnSpPr>
          <p:cNvPr id="46095" name="Straight Arrow Connector 17"/>
          <p:cNvCxnSpPr>
            <a:cxnSpLocks noChangeShapeType="1"/>
          </p:cNvCxnSpPr>
          <p:nvPr/>
        </p:nvCxnSpPr>
        <p:spPr bwMode="auto">
          <a:xfrm>
            <a:off x="7162800" y="2057400"/>
            <a:ext cx="838200" cy="0"/>
          </a:xfrm>
          <a:prstGeom prst="straightConnector1">
            <a:avLst/>
          </a:prstGeom>
          <a:noFill/>
          <a:ln w="38100" algn="ctr">
            <a:solidFill>
              <a:srgbClr val="FF0000"/>
            </a:solidFill>
            <a:round/>
            <a:headEnd/>
            <a:tailEnd type="arrow" w="med" len="med"/>
          </a:ln>
        </p:spPr>
      </p:cxnSp>
    </p:spTree>
  </p:cSld>
  <p:clrMapOvr>
    <a:masterClrMapping/>
  </p:clrMapOvr>
  <p:transition spd="med">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0" y="228600"/>
            <a:ext cx="7162800" cy="990600"/>
          </a:xfrm>
        </p:spPr>
        <p:txBody>
          <a:bodyPr/>
          <a:lstStyle/>
          <a:p>
            <a:pPr eaLnBrk="1" hangingPunct="1"/>
            <a:r>
              <a:rPr lang="en-US" sz="4000" smtClean="0">
                <a:solidFill>
                  <a:srgbClr val="A1F4FD"/>
                </a:solidFill>
              </a:rPr>
              <a:t>Duties and Responsibilities</a:t>
            </a:r>
          </a:p>
        </p:txBody>
      </p:sp>
      <p:sp>
        <p:nvSpPr>
          <p:cNvPr id="47107" name="Rectangle 3"/>
          <p:cNvSpPr>
            <a:spLocks noGrp="1" noChangeArrowheads="1"/>
          </p:cNvSpPr>
          <p:nvPr>
            <p:ph idx="1"/>
          </p:nvPr>
        </p:nvSpPr>
        <p:spPr>
          <a:xfrm>
            <a:off x="1143000" y="1447800"/>
            <a:ext cx="8229600" cy="4419600"/>
          </a:xfrm>
        </p:spPr>
        <p:txBody>
          <a:bodyPr/>
          <a:lstStyle/>
          <a:p>
            <a:pPr marL="457200" lvl="2" indent="114300" eaLnBrk="1" hangingPunct="1">
              <a:buFontTx/>
              <a:buNone/>
              <a:tabLst>
                <a:tab pos="457200" algn="l"/>
              </a:tabLst>
            </a:pPr>
            <a:r>
              <a:rPr lang="en-US" sz="2800" smtClean="0"/>
              <a:t>  9. Notify Supreme Secretary of membership      </a:t>
            </a:r>
          </a:p>
          <a:p>
            <a:pPr marL="457200" lvl="2" indent="114300" eaLnBrk="1" hangingPunct="1">
              <a:buFontTx/>
              <a:buNone/>
              <a:tabLst>
                <a:tab pos="457200" algn="l"/>
              </a:tabLst>
            </a:pPr>
            <a:r>
              <a:rPr lang="en-US" sz="2800" smtClean="0"/>
              <a:t>	   transactions. Use form #100 or Member 	 	   Management</a:t>
            </a:r>
          </a:p>
          <a:p>
            <a:pPr marL="457200" lvl="2" indent="114300" eaLnBrk="1" hangingPunct="1">
              <a:buFontTx/>
              <a:buNone/>
              <a:tabLst>
                <a:tab pos="457200" algn="l"/>
              </a:tabLst>
            </a:pPr>
            <a:r>
              <a:rPr lang="en-US" sz="2800" smtClean="0"/>
              <a:t>         - Report members initiated, suspended, 		       expelled, deceased, readmitted etc,       	    	       transfers into the council and any other      	       data changes. </a:t>
            </a:r>
          </a:p>
          <a:p>
            <a:pPr marL="457200" lvl="2" indent="114300" eaLnBrk="1" hangingPunct="1">
              <a:buFontTx/>
              <a:buNone/>
              <a:tabLst>
                <a:tab pos="457200" algn="l"/>
              </a:tabLst>
            </a:pPr>
            <a:r>
              <a:rPr lang="en-US" sz="2800" smtClean="0"/>
              <a:t>         - Prompt reporting is crucial</a:t>
            </a:r>
          </a:p>
          <a:p>
            <a:pPr marL="457200" lvl="2" indent="114300" eaLnBrk="1" hangingPunct="1">
              <a:buFontTx/>
              <a:buNone/>
              <a:tabLst>
                <a:tab pos="457200" algn="l"/>
              </a:tabLst>
            </a:pPr>
            <a:r>
              <a:rPr lang="en-US" sz="2800" smtClean="0"/>
              <a:t>	 	      	</a:t>
            </a:r>
          </a:p>
        </p:txBody>
      </p:sp>
      <p:sp>
        <p:nvSpPr>
          <p:cNvPr id="47108"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p:txBody>
          <a:bodyPr/>
          <a:lstStyle/>
          <a:p>
            <a:pPr marL="457200" lvl="2" indent="114300" eaLnBrk="1" hangingPunct="1">
              <a:buFontTx/>
              <a:buNone/>
              <a:tabLst>
                <a:tab pos="457200" algn="l"/>
              </a:tabLst>
            </a:pPr>
            <a:r>
              <a:rPr lang="en-US" sz="2800" smtClean="0"/>
              <a:t>  </a:t>
            </a:r>
          </a:p>
        </p:txBody>
      </p:sp>
      <p:sp>
        <p:nvSpPr>
          <p:cNvPr id="48131" name="Content Placeholder 5"/>
          <p:cNvSpPr>
            <a:spLocks noGrp="1"/>
          </p:cNvSpPr>
          <p:nvPr>
            <p:ph sz="half" idx="2"/>
          </p:nvPr>
        </p:nvSpPr>
        <p:spPr>
          <a:xfrm>
            <a:off x="5219700" y="533400"/>
            <a:ext cx="3467100" cy="5334000"/>
          </a:xfrm>
        </p:spPr>
        <p:txBody>
          <a:bodyPr/>
          <a:lstStyle/>
          <a:p>
            <a:pPr>
              <a:buFontTx/>
              <a:buNone/>
            </a:pPr>
            <a:r>
              <a:rPr lang="en-US" smtClean="0"/>
              <a:t> </a:t>
            </a:r>
          </a:p>
        </p:txBody>
      </p:sp>
      <p:sp>
        <p:nvSpPr>
          <p:cNvPr id="10" name="TextBox 9"/>
          <p:cNvSpPr txBox="1"/>
          <p:nvPr/>
        </p:nvSpPr>
        <p:spPr>
          <a:xfrm>
            <a:off x="5791200" y="1066800"/>
            <a:ext cx="2971800" cy="2308225"/>
          </a:xfrm>
          <a:prstGeom prst="rect">
            <a:avLst/>
          </a:prstGeom>
          <a:noFill/>
        </p:spPr>
        <p:txBody>
          <a:bodyPr>
            <a:spAutoFit/>
          </a:bodyPr>
          <a:lstStyle/>
          <a:p>
            <a:pPr>
              <a:defRPr/>
            </a:pPr>
            <a:r>
              <a:rPr lang="en-US" sz="3600" dirty="0">
                <a:solidFill>
                  <a:schemeClr val="accent1">
                    <a:lumMod val="90000"/>
                  </a:schemeClr>
                </a:solidFill>
              </a:rPr>
              <a:t>Membership Document:</a:t>
            </a:r>
          </a:p>
          <a:p>
            <a:pPr>
              <a:defRPr/>
            </a:pPr>
            <a:r>
              <a:rPr lang="en-US" sz="3600" dirty="0">
                <a:solidFill>
                  <a:schemeClr val="accent1">
                    <a:lumMod val="90000"/>
                  </a:schemeClr>
                </a:solidFill>
              </a:rPr>
              <a:t>Form #100-1A Revised 12/11</a:t>
            </a:r>
          </a:p>
        </p:txBody>
      </p:sp>
      <p:pic>
        <p:nvPicPr>
          <p:cNvPr id="5" name="Picture 4" descr="Form 100_CMYK.jpg"/>
          <p:cNvPicPr>
            <a:picLocks noChangeAspect="1"/>
          </p:cNvPicPr>
          <p:nvPr/>
        </p:nvPicPr>
        <p:blipFill>
          <a:blip r:embed="rId3" cstate="print"/>
          <a:stretch>
            <a:fillRect/>
          </a:stretch>
        </p:blipFill>
        <p:spPr>
          <a:xfrm>
            <a:off x="1295400" y="685800"/>
            <a:ext cx="3810000" cy="4876800"/>
          </a:xfrm>
          <a:prstGeom prst="rect">
            <a:avLst/>
          </a:prstGeom>
          <a:effectLst>
            <a:outerShdw blurRad="50800" dist="38100" dir="2700000" algn="tl" rotWithShape="0">
              <a:prstClr val="black">
                <a:alpha val="40000"/>
              </a:prstClr>
            </a:outerShdw>
          </a:effectLst>
        </p:spPr>
      </p:pic>
    </p:spTree>
  </p:cSld>
  <p:clrMapOvr>
    <a:masterClrMapping/>
  </p:clrMapOvr>
  <p:transition spd="med">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fontScale="90000"/>
          </a:bodyPr>
          <a:lstStyle/>
          <a:p>
            <a:pPr eaLnBrk="1" fontAlgn="auto" hangingPunct="1">
              <a:spcAft>
                <a:spcPts val="0"/>
              </a:spcAft>
              <a:defRPr/>
            </a:pPr>
            <a:r>
              <a:rPr lang="en-US" dirty="0" smtClean="0"/>
              <a:t>     </a:t>
            </a: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49155" name="Picture 4"/>
          <p:cNvPicPr>
            <a:picLocks noGrp="1" noChangeAspect="1" noChangeArrowheads="1"/>
          </p:cNvPicPr>
          <p:nvPr>
            <p:ph idx="1"/>
          </p:nvPr>
        </p:nvPicPr>
        <p:blipFill>
          <a:blip r:embed="rId2" cstate="print"/>
          <a:srcRect/>
          <a:stretch>
            <a:fillRect/>
          </a:stretch>
        </p:blipFill>
        <p:spPr>
          <a:xfrm>
            <a:off x="0" y="1524000"/>
            <a:ext cx="9144000" cy="2209800"/>
          </a:xfrm>
          <a:noFill/>
        </p:spPr>
      </p:pic>
      <p:sp>
        <p:nvSpPr>
          <p:cNvPr id="5" name="TextBox 4"/>
          <p:cNvSpPr txBox="1">
            <a:spLocks noChangeArrowheads="1"/>
          </p:cNvSpPr>
          <p:nvPr/>
        </p:nvSpPr>
        <p:spPr bwMode="auto">
          <a:xfrm>
            <a:off x="533400" y="3810000"/>
            <a:ext cx="8229600" cy="523875"/>
          </a:xfrm>
          <a:prstGeom prst="rect">
            <a:avLst/>
          </a:prstGeom>
          <a:noFill/>
          <a:ln w="9525">
            <a:noFill/>
            <a:miter lim="800000"/>
            <a:headEnd/>
            <a:tailEnd/>
          </a:ln>
        </p:spPr>
        <p:txBody>
          <a:bodyPr>
            <a:spAutoFit/>
          </a:bodyPr>
          <a:lstStyle/>
          <a:p>
            <a:r>
              <a:rPr lang="en-US"/>
              <a:t>          </a:t>
            </a:r>
            <a:r>
              <a:rPr lang="en-US" sz="2400">
                <a:solidFill>
                  <a:schemeClr val="bg1"/>
                </a:solidFill>
              </a:rPr>
              <a:t>Council Number</a:t>
            </a:r>
          </a:p>
        </p:txBody>
      </p:sp>
      <p:sp>
        <p:nvSpPr>
          <p:cNvPr id="6" name="TextBox 5"/>
          <p:cNvSpPr txBox="1">
            <a:spLocks noChangeArrowheads="1"/>
          </p:cNvSpPr>
          <p:nvPr/>
        </p:nvSpPr>
        <p:spPr bwMode="auto">
          <a:xfrm>
            <a:off x="533400" y="3352800"/>
            <a:ext cx="838200" cy="400050"/>
          </a:xfrm>
          <a:prstGeom prst="rect">
            <a:avLst/>
          </a:prstGeom>
          <a:noFill/>
          <a:ln w="9525">
            <a:noFill/>
            <a:miter lim="800000"/>
            <a:headEnd/>
            <a:tailEnd/>
          </a:ln>
        </p:spPr>
        <p:txBody>
          <a:bodyPr>
            <a:spAutoFit/>
          </a:bodyPr>
          <a:lstStyle/>
          <a:p>
            <a:pPr>
              <a:defRPr/>
            </a:pPr>
            <a:r>
              <a:rPr lang="en-US" sz="2000" dirty="0">
                <a:solidFill>
                  <a:schemeClr val="tx1">
                    <a:lumMod val="85000"/>
                    <a:lumOff val="15000"/>
                  </a:schemeClr>
                </a:solidFill>
                <a:latin typeface="Times"/>
              </a:rPr>
              <a:t>10909</a:t>
            </a:r>
          </a:p>
        </p:txBody>
      </p:sp>
      <p:sp>
        <p:nvSpPr>
          <p:cNvPr id="7" name="TextBox 6"/>
          <p:cNvSpPr txBox="1">
            <a:spLocks noChangeArrowheads="1"/>
          </p:cNvSpPr>
          <p:nvPr/>
        </p:nvSpPr>
        <p:spPr bwMode="auto">
          <a:xfrm>
            <a:off x="304800" y="4343400"/>
            <a:ext cx="5486400" cy="523875"/>
          </a:xfrm>
          <a:prstGeom prst="rect">
            <a:avLst/>
          </a:prstGeom>
          <a:noFill/>
          <a:ln w="9525">
            <a:noFill/>
            <a:miter lim="800000"/>
            <a:headEnd/>
            <a:tailEnd/>
          </a:ln>
        </p:spPr>
        <p:txBody>
          <a:bodyPr>
            <a:spAutoFit/>
          </a:bodyPr>
          <a:lstStyle/>
          <a:p>
            <a:r>
              <a:rPr lang="en-US">
                <a:solidFill>
                  <a:schemeClr val="bg1"/>
                </a:solidFill>
              </a:rPr>
              <a:t>            </a:t>
            </a:r>
            <a:r>
              <a:rPr lang="en-US" sz="2400">
                <a:solidFill>
                  <a:schemeClr val="bg1"/>
                </a:solidFill>
              </a:rPr>
              <a:t>Council Location (City and State)</a:t>
            </a:r>
          </a:p>
        </p:txBody>
      </p:sp>
      <p:sp>
        <p:nvSpPr>
          <p:cNvPr id="8" name="TextBox 7"/>
          <p:cNvSpPr txBox="1">
            <a:spLocks noChangeArrowheads="1"/>
          </p:cNvSpPr>
          <p:nvPr/>
        </p:nvSpPr>
        <p:spPr bwMode="auto">
          <a:xfrm>
            <a:off x="1447800" y="3200400"/>
            <a:ext cx="2743200" cy="523875"/>
          </a:xfrm>
          <a:prstGeom prst="rect">
            <a:avLst/>
          </a:prstGeom>
          <a:noFill/>
          <a:ln w="9525">
            <a:noFill/>
            <a:miter lim="800000"/>
            <a:headEnd/>
            <a:tailEnd/>
          </a:ln>
        </p:spPr>
        <p:txBody>
          <a:bodyPr>
            <a:spAutoFit/>
          </a:bodyPr>
          <a:lstStyle/>
          <a:p>
            <a:pPr>
              <a:defRPr/>
            </a:pPr>
            <a:r>
              <a:rPr lang="en-US" dirty="0">
                <a:solidFill>
                  <a:schemeClr val="bg1"/>
                </a:solidFill>
                <a:latin typeface="Times"/>
              </a:rPr>
              <a:t>  </a:t>
            </a:r>
            <a:r>
              <a:rPr lang="en-US" sz="2000" dirty="0">
                <a:solidFill>
                  <a:schemeClr val="tx1">
                    <a:lumMod val="85000"/>
                    <a:lumOff val="15000"/>
                  </a:schemeClr>
                </a:solidFill>
                <a:latin typeface="Times"/>
              </a:rPr>
              <a:t>Omaha, Nebraska</a:t>
            </a:r>
          </a:p>
        </p:txBody>
      </p:sp>
      <p:sp>
        <p:nvSpPr>
          <p:cNvPr id="9" name="TextBox 8"/>
          <p:cNvSpPr txBox="1">
            <a:spLocks noChangeArrowheads="1"/>
          </p:cNvSpPr>
          <p:nvPr/>
        </p:nvSpPr>
        <p:spPr bwMode="auto">
          <a:xfrm>
            <a:off x="609600" y="4876800"/>
            <a:ext cx="6248400" cy="523875"/>
          </a:xfrm>
          <a:prstGeom prst="rect">
            <a:avLst/>
          </a:prstGeom>
          <a:noFill/>
          <a:ln w="9525">
            <a:noFill/>
            <a:miter lim="800000"/>
            <a:headEnd/>
            <a:tailEnd/>
          </a:ln>
        </p:spPr>
        <p:txBody>
          <a:bodyPr>
            <a:spAutoFit/>
          </a:bodyPr>
          <a:lstStyle/>
          <a:p>
            <a:r>
              <a:rPr lang="en-US"/>
              <a:t>         </a:t>
            </a:r>
            <a:r>
              <a:rPr lang="en-US" sz="2400">
                <a:solidFill>
                  <a:schemeClr val="bg1"/>
                </a:solidFill>
              </a:rPr>
              <a:t>Membership Number, if known</a:t>
            </a:r>
          </a:p>
        </p:txBody>
      </p:sp>
      <p:sp>
        <p:nvSpPr>
          <p:cNvPr id="10" name="TextBox 9"/>
          <p:cNvSpPr txBox="1">
            <a:spLocks noChangeArrowheads="1"/>
          </p:cNvSpPr>
          <p:nvPr/>
        </p:nvSpPr>
        <p:spPr bwMode="auto">
          <a:xfrm>
            <a:off x="4495800" y="3322638"/>
            <a:ext cx="1600200" cy="354012"/>
          </a:xfrm>
          <a:prstGeom prst="rect">
            <a:avLst/>
          </a:prstGeom>
          <a:noFill/>
          <a:ln w="9525">
            <a:noFill/>
            <a:miter lim="800000"/>
            <a:headEnd/>
            <a:tailEnd/>
          </a:ln>
        </p:spPr>
        <p:txBody>
          <a:bodyPr bIns="0" anchor="b">
            <a:spAutoFit/>
          </a:bodyPr>
          <a:lstStyle/>
          <a:p>
            <a:pPr>
              <a:defRPr/>
            </a:pPr>
            <a:r>
              <a:rPr lang="en-US" sz="2000" dirty="0">
                <a:solidFill>
                  <a:schemeClr val="tx1">
                    <a:lumMod val="85000"/>
                    <a:lumOff val="15000"/>
                  </a:schemeClr>
                </a:solidFill>
                <a:latin typeface="Times"/>
              </a:rPr>
              <a:t>1234567</a:t>
            </a:r>
          </a:p>
        </p:txBody>
      </p:sp>
      <p:sp>
        <p:nvSpPr>
          <p:cNvPr id="13" name="TextBox 12"/>
          <p:cNvSpPr txBox="1">
            <a:spLocks noChangeArrowheads="1"/>
          </p:cNvSpPr>
          <p:nvPr/>
        </p:nvSpPr>
        <p:spPr bwMode="auto">
          <a:xfrm>
            <a:off x="5638800" y="3886200"/>
            <a:ext cx="3276600" cy="461963"/>
          </a:xfrm>
          <a:prstGeom prst="rect">
            <a:avLst/>
          </a:prstGeom>
          <a:noFill/>
          <a:ln w="9525">
            <a:noFill/>
            <a:miter lim="800000"/>
            <a:headEnd/>
            <a:tailEnd/>
          </a:ln>
        </p:spPr>
        <p:txBody>
          <a:bodyPr>
            <a:spAutoFit/>
          </a:bodyPr>
          <a:lstStyle/>
          <a:p>
            <a:r>
              <a:rPr lang="en-US" sz="2400">
                <a:solidFill>
                  <a:schemeClr val="bg1"/>
                </a:solidFill>
              </a:rPr>
              <a:t> Date Application Read</a:t>
            </a:r>
            <a:endParaRPr lang="en-US" sz="2400"/>
          </a:p>
        </p:txBody>
      </p:sp>
      <p:sp>
        <p:nvSpPr>
          <p:cNvPr id="15" name="TextBox 14"/>
          <p:cNvSpPr txBox="1">
            <a:spLocks noChangeArrowheads="1"/>
          </p:cNvSpPr>
          <p:nvPr/>
        </p:nvSpPr>
        <p:spPr bwMode="auto">
          <a:xfrm>
            <a:off x="5715000" y="4953000"/>
            <a:ext cx="2971800" cy="461963"/>
          </a:xfrm>
          <a:prstGeom prst="rect">
            <a:avLst/>
          </a:prstGeom>
          <a:noFill/>
          <a:ln w="9525">
            <a:noFill/>
            <a:miter lim="800000"/>
            <a:headEnd/>
            <a:tailEnd/>
          </a:ln>
        </p:spPr>
        <p:txBody>
          <a:bodyPr>
            <a:spAutoFit/>
          </a:bodyPr>
          <a:lstStyle/>
          <a:p>
            <a:r>
              <a:rPr lang="en-US" sz="2400">
                <a:solidFill>
                  <a:schemeClr val="bg1"/>
                </a:solidFill>
              </a:rPr>
              <a:t>First degree date</a:t>
            </a:r>
          </a:p>
        </p:txBody>
      </p:sp>
      <p:sp>
        <p:nvSpPr>
          <p:cNvPr id="16" name="TextBox 15"/>
          <p:cNvSpPr txBox="1">
            <a:spLocks noChangeArrowheads="1"/>
          </p:cNvSpPr>
          <p:nvPr/>
        </p:nvSpPr>
        <p:spPr bwMode="auto">
          <a:xfrm>
            <a:off x="7848600" y="3352800"/>
            <a:ext cx="1066800" cy="400050"/>
          </a:xfrm>
          <a:prstGeom prst="rect">
            <a:avLst/>
          </a:prstGeom>
          <a:noFill/>
          <a:ln w="9525">
            <a:noFill/>
            <a:miter lim="800000"/>
            <a:headEnd/>
            <a:tailEnd/>
          </a:ln>
        </p:spPr>
        <p:txBody>
          <a:bodyPr>
            <a:spAutoFit/>
          </a:bodyPr>
          <a:lstStyle/>
          <a:p>
            <a:pPr>
              <a:defRPr/>
            </a:pPr>
            <a:r>
              <a:rPr lang="en-US" sz="2000" dirty="0">
                <a:solidFill>
                  <a:schemeClr val="tx1">
                    <a:lumMod val="85000"/>
                    <a:lumOff val="15000"/>
                  </a:schemeClr>
                </a:solidFill>
                <a:latin typeface="Times"/>
              </a:rPr>
              <a:t>10/8/10</a:t>
            </a:r>
          </a:p>
        </p:txBody>
      </p:sp>
      <p:sp>
        <p:nvSpPr>
          <p:cNvPr id="49165" name="TextBox 16"/>
          <p:cNvSpPr txBox="1">
            <a:spLocks noChangeArrowheads="1"/>
          </p:cNvSpPr>
          <p:nvPr/>
        </p:nvSpPr>
        <p:spPr bwMode="auto">
          <a:xfrm>
            <a:off x="0" y="2362200"/>
            <a:ext cx="1524000" cy="708025"/>
          </a:xfrm>
          <a:prstGeom prst="rect">
            <a:avLst/>
          </a:prstGeom>
          <a:noFill/>
          <a:ln w="9525">
            <a:noFill/>
            <a:miter lim="800000"/>
            <a:headEnd/>
            <a:tailEnd/>
          </a:ln>
        </p:spPr>
        <p:txBody>
          <a:bodyPr>
            <a:spAutoFit/>
          </a:bodyPr>
          <a:lstStyle/>
          <a:p>
            <a:r>
              <a:rPr lang="en-US" sz="2000"/>
              <a:t>           Section #1</a:t>
            </a:r>
          </a:p>
        </p:txBody>
      </p:sp>
      <p:sp>
        <p:nvSpPr>
          <p:cNvPr id="52240" name="TextBox 16"/>
          <p:cNvSpPr txBox="1">
            <a:spLocks noChangeArrowheads="1"/>
          </p:cNvSpPr>
          <p:nvPr/>
        </p:nvSpPr>
        <p:spPr bwMode="auto">
          <a:xfrm>
            <a:off x="5638800" y="4343400"/>
            <a:ext cx="3505200" cy="523875"/>
          </a:xfrm>
          <a:prstGeom prst="rect">
            <a:avLst/>
          </a:prstGeom>
          <a:noFill/>
          <a:ln w="9525">
            <a:noFill/>
            <a:miter lim="800000"/>
            <a:headEnd/>
            <a:tailEnd/>
          </a:ln>
        </p:spPr>
        <p:txBody>
          <a:bodyPr>
            <a:spAutoFit/>
          </a:bodyPr>
          <a:lstStyle/>
          <a:p>
            <a:r>
              <a:rPr lang="en-US">
                <a:solidFill>
                  <a:schemeClr val="bg1"/>
                </a:solidFill>
              </a:rPr>
              <a:t> </a:t>
            </a:r>
            <a:r>
              <a:rPr lang="en-US" sz="2400">
                <a:solidFill>
                  <a:schemeClr val="bg1"/>
                </a:solidFill>
              </a:rPr>
              <a:t>Date Member Elected</a:t>
            </a:r>
          </a:p>
        </p:txBody>
      </p:sp>
      <p:sp>
        <p:nvSpPr>
          <p:cNvPr id="49167" name="TextBox 16"/>
          <p:cNvSpPr txBox="1">
            <a:spLocks noChangeArrowheads="1"/>
          </p:cNvSpPr>
          <p:nvPr/>
        </p:nvSpPr>
        <p:spPr bwMode="auto">
          <a:xfrm>
            <a:off x="6019800" y="3352800"/>
            <a:ext cx="914400" cy="369888"/>
          </a:xfrm>
          <a:prstGeom prst="rect">
            <a:avLst/>
          </a:prstGeom>
          <a:noFill/>
          <a:ln w="9525">
            <a:noFill/>
            <a:miter lim="800000"/>
            <a:headEnd/>
            <a:tailEnd/>
          </a:ln>
        </p:spPr>
        <p:txBody>
          <a:bodyPr>
            <a:spAutoFit/>
          </a:bodyPr>
          <a:lstStyle/>
          <a:p>
            <a:endParaRPr lang="en-US" sz="1800"/>
          </a:p>
        </p:txBody>
      </p:sp>
      <p:sp>
        <p:nvSpPr>
          <p:cNvPr id="49168" name="TextBox 17"/>
          <p:cNvSpPr txBox="1">
            <a:spLocks noChangeArrowheads="1"/>
          </p:cNvSpPr>
          <p:nvPr/>
        </p:nvSpPr>
        <p:spPr bwMode="auto">
          <a:xfrm>
            <a:off x="5943600" y="2895600"/>
            <a:ext cx="2895600" cy="369888"/>
          </a:xfrm>
          <a:prstGeom prst="rect">
            <a:avLst/>
          </a:prstGeom>
          <a:noFill/>
          <a:ln w="9525">
            <a:noFill/>
            <a:miter lim="800000"/>
            <a:headEnd/>
            <a:tailEnd/>
          </a:ln>
        </p:spPr>
        <p:txBody>
          <a:bodyPr>
            <a:spAutoFit/>
          </a:bodyPr>
          <a:lstStyle/>
          <a:p>
            <a:endParaRPr lang="en-US" sz="1800">
              <a:solidFill>
                <a:schemeClr val="bg1"/>
              </a:solidFill>
            </a:endParaRPr>
          </a:p>
        </p:txBody>
      </p:sp>
      <p:sp>
        <p:nvSpPr>
          <p:cNvPr id="19" name="TextBox 18"/>
          <p:cNvSpPr txBox="1">
            <a:spLocks noChangeArrowheads="1"/>
          </p:cNvSpPr>
          <p:nvPr/>
        </p:nvSpPr>
        <p:spPr bwMode="auto">
          <a:xfrm>
            <a:off x="6096000" y="3352800"/>
            <a:ext cx="914400" cy="646113"/>
          </a:xfrm>
          <a:prstGeom prst="rect">
            <a:avLst/>
          </a:prstGeom>
          <a:noFill/>
          <a:ln w="9525">
            <a:noFill/>
            <a:miter lim="800000"/>
            <a:headEnd/>
            <a:tailEnd/>
          </a:ln>
        </p:spPr>
        <p:txBody>
          <a:bodyPr>
            <a:spAutoFit/>
          </a:bodyPr>
          <a:lstStyle/>
          <a:p>
            <a:r>
              <a:rPr lang="en-US" sz="1800"/>
              <a:t>10/3/100</a:t>
            </a:r>
          </a:p>
        </p:txBody>
      </p:sp>
      <p:sp>
        <p:nvSpPr>
          <p:cNvPr id="20" name="TextBox 19"/>
          <p:cNvSpPr txBox="1">
            <a:spLocks noChangeArrowheads="1"/>
          </p:cNvSpPr>
          <p:nvPr/>
        </p:nvSpPr>
        <p:spPr bwMode="auto">
          <a:xfrm>
            <a:off x="6934200" y="3352800"/>
            <a:ext cx="914400" cy="369888"/>
          </a:xfrm>
          <a:prstGeom prst="rect">
            <a:avLst/>
          </a:prstGeom>
          <a:noFill/>
          <a:ln w="9525">
            <a:noFill/>
            <a:miter lim="800000"/>
            <a:headEnd/>
            <a:tailEnd/>
          </a:ln>
        </p:spPr>
        <p:txBody>
          <a:bodyPr>
            <a:spAutoFit/>
          </a:bodyPr>
          <a:lstStyle/>
          <a:p>
            <a:r>
              <a:rPr lang="en-US" sz="1800"/>
              <a:t>10/3/10</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40">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5" grpId="0"/>
      <p:bldP spid="16"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924800" cy="1143000"/>
          </a:xfrm>
        </p:spPr>
        <p:txBody>
          <a:bodyPr>
            <a:normAutofit fontScale="90000"/>
          </a:bodyPr>
          <a:lstStyle/>
          <a:p>
            <a:pPr eaLnBrk="1" fontAlgn="auto" hangingPunct="1">
              <a:spcAft>
                <a:spcPts val="0"/>
              </a:spcAft>
              <a:defRPr/>
            </a:pPr>
            <a:r>
              <a:rPr lang="en-US" dirty="0" smtClean="0"/>
              <a:t> </a:t>
            </a: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0179"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0180"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9" name="TextBox 8"/>
          <p:cNvSpPr txBox="1">
            <a:spLocks noChangeArrowheads="1"/>
          </p:cNvSpPr>
          <p:nvPr/>
        </p:nvSpPr>
        <p:spPr bwMode="auto">
          <a:xfrm>
            <a:off x="304800" y="2895600"/>
            <a:ext cx="8153400" cy="3108325"/>
          </a:xfrm>
          <a:prstGeom prst="rect">
            <a:avLst/>
          </a:prstGeom>
          <a:noFill/>
          <a:ln w="9525">
            <a:noFill/>
            <a:miter lim="800000"/>
            <a:headEnd/>
            <a:tailEnd/>
          </a:ln>
        </p:spPr>
        <p:txBody>
          <a:bodyPr>
            <a:spAutoFit/>
          </a:bodyPr>
          <a:lstStyle/>
          <a:p>
            <a:r>
              <a:rPr lang="en-US" sz="2000">
                <a:solidFill>
                  <a:schemeClr val="bg1"/>
                </a:solidFill>
              </a:rPr>
              <a:t>                 </a:t>
            </a:r>
            <a:r>
              <a:rPr lang="en-US">
                <a:solidFill>
                  <a:schemeClr val="bg1"/>
                </a:solidFill>
              </a:rPr>
              <a:t>New Member – Check this box.                                                  </a:t>
            </a: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r>
              <a:rPr lang="en-US">
                <a:solidFill>
                  <a:schemeClr val="bg1"/>
                </a:solidFill>
              </a:rPr>
              <a:t> </a:t>
            </a:r>
          </a:p>
          <a:p>
            <a:r>
              <a:rPr lang="en-US">
                <a:solidFill>
                  <a:schemeClr val="bg1"/>
                </a:solidFill>
              </a:rPr>
              <a:t> </a:t>
            </a:r>
          </a:p>
        </p:txBody>
      </p:sp>
      <p:sp>
        <p:nvSpPr>
          <p:cNvPr id="10" name="TextBox 9"/>
          <p:cNvSpPr txBox="1">
            <a:spLocks noChangeArrowheads="1"/>
          </p:cNvSpPr>
          <p:nvPr/>
        </p:nvSpPr>
        <p:spPr bwMode="auto">
          <a:xfrm>
            <a:off x="228600" y="1447800"/>
            <a:ext cx="609600" cy="461963"/>
          </a:xfrm>
          <a:prstGeom prst="rect">
            <a:avLst/>
          </a:prstGeom>
          <a:noFill/>
          <a:ln w="9525">
            <a:noFill/>
            <a:miter lim="800000"/>
            <a:headEnd/>
            <a:tailEnd/>
          </a:ln>
        </p:spPr>
        <p:txBody>
          <a:bodyPr>
            <a:spAutoFit/>
          </a:bodyPr>
          <a:lstStyle/>
          <a:p>
            <a:r>
              <a:rPr lang="en-US" sz="2400">
                <a:solidFill>
                  <a:srgbClr val="C00000"/>
                </a:solidFill>
              </a:rPr>
              <a:t>x</a:t>
            </a:r>
          </a:p>
        </p:txBody>
      </p:sp>
      <p:sp>
        <p:nvSpPr>
          <p:cNvPr id="11" name="TextBox 10"/>
          <p:cNvSpPr txBox="1">
            <a:spLocks noChangeArrowheads="1"/>
          </p:cNvSpPr>
          <p:nvPr/>
        </p:nvSpPr>
        <p:spPr bwMode="auto">
          <a:xfrm>
            <a:off x="1371600" y="3429000"/>
            <a:ext cx="6705600" cy="1816100"/>
          </a:xfrm>
          <a:prstGeom prst="rect">
            <a:avLst/>
          </a:prstGeom>
          <a:noFill/>
          <a:ln w="9525">
            <a:noFill/>
            <a:miter lim="800000"/>
            <a:headEnd/>
            <a:tailEnd/>
          </a:ln>
        </p:spPr>
        <p:txBody>
          <a:bodyPr>
            <a:spAutoFit/>
          </a:bodyPr>
          <a:lstStyle/>
          <a:p>
            <a:endParaRPr lang="en-US">
              <a:solidFill>
                <a:schemeClr val="bg1"/>
              </a:solidFill>
            </a:endParaRPr>
          </a:p>
          <a:p>
            <a:r>
              <a:rPr lang="en-US">
                <a:solidFill>
                  <a:schemeClr val="bg1"/>
                </a:solidFill>
              </a:rPr>
              <a:t>Juvenile to Adult- When a man joins the Order who has an insurance policy issued on him prior to18 years of age.</a:t>
            </a:r>
          </a:p>
        </p:txBody>
      </p:sp>
      <p:sp>
        <p:nvSpPr>
          <p:cNvPr id="12" name="TextBox 11"/>
          <p:cNvSpPr txBox="1">
            <a:spLocks noChangeArrowheads="1"/>
          </p:cNvSpPr>
          <p:nvPr/>
        </p:nvSpPr>
        <p:spPr bwMode="auto">
          <a:xfrm>
            <a:off x="228600" y="1828800"/>
            <a:ext cx="228600" cy="461963"/>
          </a:xfrm>
          <a:prstGeom prst="rect">
            <a:avLst/>
          </a:prstGeom>
          <a:noFill/>
          <a:ln w="9525">
            <a:noFill/>
            <a:miter lim="800000"/>
            <a:headEnd/>
            <a:tailEnd/>
          </a:ln>
        </p:spPr>
        <p:txBody>
          <a:bodyPr>
            <a:spAutoFit/>
          </a:bodyPr>
          <a:lstStyle/>
          <a:p>
            <a:r>
              <a:rPr lang="en-US" sz="2400">
                <a:solidFill>
                  <a:srgbClr val="C0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0" y="381000"/>
            <a:ext cx="7162800" cy="838200"/>
          </a:xfrm>
        </p:spPr>
        <p:txBody>
          <a:bodyPr/>
          <a:lstStyle/>
          <a:p>
            <a:pPr>
              <a:defRPr/>
            </a:pPr>
            <a:r>
              <a:rPr lang="en-US" dirty="0" smtClean="0">
                <a:solidFill>
                  <a:schemeClr val="accent1">
                    <a:lumMod val="75000"/>
                  </a:schemeClr>
                </a:solidFill>
              </a:rPr>
              <a:t>Qualifications to be a FS</a:t>
            </a:r>
          </a:p>
        </p:txBody>
      </p:sp>
      <p:graphicFrame>
        <p:nvGraphicFramePr>
          <p:cNvPr id="19" name="Diagram 18"/>
          <p:cNvGraphicFramePr/>
          <p:nvPr/>
        </p:nvGraphicFramePr>
        <p:xfrm>
          <a:off x="1524000" y="1447800"/>
          <a:ext cx="70104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4" name="Picture 2" descr="C:\Program Files\Microsoft Office\MEDIA\CAGCAT10\j0292020.wmf"/>
          <p:cNvPicPr>
            <a:picLocks noChangeAspect="1" noChangeArrowheads="1"/>
          </p:cNvPicPr>
          <p:nvPr/>
        </p:nvPicPr>
        <p:blipFill>
          <a:blip r:embed="rId8" cstate="print"/>
          <a:srcRect/>
          <a:stretch>
            <a:fillRect/>
          </a:stretch>
        </p:blipFill>
        <p:spPr bwMode="auto">
          <a:xfrm>
            <a:off x="1676400" y="1600200"/>
            <a:ext cx="1219200" cy="1012825"/>
          </a:xfrm>
          <a:prstGeom prst="rect">
            <a:avLst/>
          </a:prstGeom>
          <a:noFill/>
          <a:ln w="9525">
            <a:noFill/>
            <a:miter lim="800000"/>
            <a:headEnd/>
            <a:tailEnd/>
          </a:ln>
        </p:spPr>
      </p:pic>
      <p:pic>
        <p:nvPicPr>
          <p:cNvPr id="5125" name="Picture 3" descr="C:\Program Files\Microsoft Office\MEDIA\CAGCAT10\j0292020.wmf"/>
          <p:cNvPicPr>
            <a:picLocks noChangeAspect="1" noChangeArrowheads="1"/>
          </p:cNvPicPr>
          <p:nvPr/>
        </p:nvPicPr>
        <p:blipFill>
          <a:blip r:embed="rId8" cstate="print"/>
          <a:srcRect/>
          <a:stretch>
            <a:fillRect/>
          </a:stretch>
        </p:blipFill>
        <p:spPr bwMode="auto">
          <a:xfrm>
            <a:off x="1676400" y="2971800"/>
            <a:ext cx="1236663" cy="990600"/>
          </a:xfrm>
          <a:prstGeom prst="rect">
            <a:avLst/>
          </a:prstGeom>
          <a:noFill/>
          <a:ln w="9525">
            <a:noFill/>
            <a:miter lim="800000"/>
            <a:headEnd/>
            <a:tailEnd/>
          </a:ln>
        </p:spPr>
      </p:pic>
      <p:pic>
        <p:nvPicPr>
          <p:cNvPr id="5126" name="Picture 4" descr="C:\Program Files\Microsoft Office\MEDIA\CAGCAT10\j0292020.wmf"/>
          <p:cNvPicPr>
            <a:picLocks noChangeAspect="1" noChangeArrowheads="1"/>
          </p:cNvPicPr>
          <p:nvPr/>
        </p:nvPicPr>
        <p:blipFill>
          <a:blip r:embed="rId8" cstate="print"/>
          <a:srcRect/>
          <a:stretch>
            <a:fillRect/>
          </a:stretch>
        </p:blipFill>
        <p:spPr bwMode="auto">
          <a:xfrm>
            <a:off x="1676400" y="4329113"/>
            <a:ext cx="1219200" cy="1081087"/>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924800" cy="1143000"/>
          </a:xfrm>
        </p:spPr>
        <p:txBody>
          <a:bodyPr>
            <a:normAutofit fontScale="90000"/>
          </a:bodyPr>
          <a:lstStyle/>
          <a:p>
            <a:pPr eaLnBrk="1" fontAlgn="auto" hangingPunct="1">
              <a:spcAft>
                <a:spcPts val="0"/>
              </a:spcAft>
              <a:defRPr/>
            </a:pPr>
            <a:r>
              <a:rPr lang="en-US" dirty="0" smtClean="0"/>
              <a:t> </a:t>
            </a: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1203"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1204"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51205" name="TextBox 8"/>
          <p:cNvSpPr txBox="1">
            <a:spLocks noChangeArrowheads="1"/>
          </p:cNvSpPr>
          <p:nvPr/>
        </p:nvSpPr>
        <p:spPr bwMode="auto">
          <a:xfrm>
            <a:off x="304800" y="2895600"/>
            <a:ext cx="8153400" cy="400050"/>
          </a:xfrm>
          <a:prstGeom prst="rect">
            <a:avLst/>
          </a:prstGeom>
          <a:noFill/>
          <a:ln w="9525">
            <a:noFill/>
            <a:miter lim="800000"/>
            <a:headEnd/>
            <a:tailEnd/>
          </a:ln>
        </p:spPr>
        <p:txBody>
          <a:bodyPr>
            <a:spAutoFit/>
          </a:bodyPr>
          <a:lstStyle/>
          <a:p>
            <a:r>
              <a:rPr lang="en-US" sz="2000">
                <a:solidFill>
                  <a:schemeClr val="bg1"/>
                </a:solidFill>
              </a:rPr>
              <a:t>                 </a:t>
            </a:r>
          </a:p>
        </p:txBody>
      </p:sp>
      <p:sp>
        <p:nvSpPr>
          <p:cNvPr id="13" name="TextBox 12"/>
          <p:cNvSpPr txBox="1">
            <a:spLocks noChangeArrowheads="1"/>
          </p:cNvSpPr>
          <p:nvPr/>
        </p:nvSpPr>
        <p:spPr bwMode="auto">
          <a:xfrm>
            <a:off x="1447800" y="3048000"/>
            <a:ext cx="7086600" cy="2678113"/>
          </a:xfrm>
          <a:prstGeom prst="rect">
            <a:avLst/>
          </a:prstGeom>
          <a:noFill/>
          <a:ln w="9525">
            <a:noFill/>
            <a:miter lim="800000"/>
            <a:headEnd/>
            <a:tailEnd/>
          </a:ln>
        </p:spPr>
        <p:txBody>
          <a:bodyPr>
            <a:spAutoFit/>
          </a:bodyPr>
          <a:lstStyle/>
          <a:p>
            <a:r>
              <a:rPr lang="en-US">
                <a:solidFill>
                  <a:schemeClr val="bg1"/>
                </a:solidFill>
              </a:rPr>
              <a:t>Reinstatement- Use when the member rejoins the Order after being suspended less than three months.</a:t>
            </a:r>
          </a:p>
          <a:p>
            <a:r>
              <a:rPr lang="en-US">
                <a:solidFill>
                  <a:schemeClr val="bg1"/>
                </a:solidFill>
              </a:rPr>
              <a:t>No break in service, no loss of benefits.</a:t>
            </a:r>
          </a:p>
          <a:p>
            <a:r>
              <a:rPr lang="en-US">
                <a:solidFill>
                  <a:schemeClr val="bg1"/>
                </a:solidFill>
              </a:rPr>
              <a:t>Must join the same council from which he was suspended.  Certain exceptions may apply.</a:t>
            </a:r>
          </a:p>
        </p:txBody>
      </p:sp>
      <p:sp>
        <p:nvSpPr>
          <p:cNvPr id="14" name="TextBox 13"/>
          <p:cNvSpPr txBox="1">
            <a:spLocks noChangeArrowheads="1"/>
          </p:cNvSpPr>
          <p:nvPr/>
        </p:nvSpPr>
        <p:spPr bwMode="auto">
          <a:xfrm>
            <a:off x="228600" y="2209800"/>
            <a:ext cx="228600" cy="461963"/>
          </a:xfrm>
          <a:prstGeom prst="rect">
            <a:avLst/>
          </a:prstGeom>
          <a:noFill/>
          <a:ln w="9525">
            <a:noFill/>
            <a:miter lim="800000"/>
            <a:headEnd/>
            <a:tailEnd/>
          </a:ln>
        </p:spPr>
        <p:txBody>
          <a:bodyPr>
            <a:spAutoFit/>
          </a:bodyPr>
          <a:lstStyle/>
          <a:p>
            <a:r>
              <a:rPr lang="en-US" sz="2400">
                <a:solidFill>
                  <a:srgbClr val="C0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2227"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2228"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10" name="TextBox 9"/>
          <p:cNvSpPr txBox="1">
            <a:spLocks noChangeArrowheads="1"/>
          </p:cNvSpPr>
          <p:nvPr/>
        </p:nvSpPr>
        <p:spPr bwMode="auto">
          <a:xfrm>
            <a:off x="2286000" y="1143000"/>
            <a:ext cx="762000" cy="461963"/>
          </a:xfrm>
          <a:prstGeom prst="rect">
            <a:avLst/>
          </a:prstGeom>
          <a:noFill/>
          <a:ln w="9525">
            <a:noFill/>
            <a:miter lim="800000"/>
            <a:headEnd/>
            <a:tailEnd/>
          </a:ln>
        </p:spPr>
        <p:txBody>
          <a:bodyPr>
            <a:spAutoFit/>
          </a:bodyPr>
          <a:lstStyle/>
          <a:p>
            <a:r>
              <a:rPr lang="en-US" sz="2400">
                <a:solidFill>
                  <a:srgbClr val="C00000"/>
                </a:solidFill>
              </a:rPr>
              <a:t>x</a:t>
            </a:r>
          </a:p>
        </p:txBody>
      </p:sp>
      <p:sp>
        <p:nvSpPr>
          <p:cNvPr id="11" name="TextBox 10"/>
          <p:cNvSpPr txBox="1">
            <a:spLocks noChangeArrowheads="1"/>
          </p:cNvSpPr>
          <p:nvPr/>
        </p:nvSpPr>
        <p:spPr bwMode="auto">
          <a:xfrm>
            <a:off x="1447800" y="2667000"/>
            <a:ext cx="7467600" cy="2892425"/>
          </a:xfrm>
          <a:prstGeom prst="rect">
            <a:avLst/>
          </a:prstGeom>
          <a:noFill/>
          <a:ln w="9525">
            <a:noFill/>
            <a:miter lim="800000"/>
            <a:headEnd/>
            <a:tailEnd/>
          </a:ln>
        </p:spPr>
        <p:txBody>
          <a:bodyPr>
            <a:spAutoFit/>
          </a:bodyPr>
          <a:lstStyle/>
          <a:p>
            <a:r>
              <a:rPr lang="en-US" sz="2600">
                <a:solidFill>
                  <a:schemeClr val="bg1"/>
                </a:solidFill>
              </a:rPr>
              <a:t>Reactivation – Member who has insurance with the Order becomes an active dues paying member. Fee is $5.00 without withdrawal card</a:t>
            </a:r>
          </a:p>
          <a:p>
            <a:endParaRPr lang="en-US" sz="2600">
              <a:solidFill>
                <a:schemeClr val="bg1"/>
              </a:solidFill>
            </a:endParaRPr>
          </a:p>
          <a:p>
            <a:r>
              <a:rPr lang="en-US" sz="2600">
                <a:solidFill>
                  <a:schemeClr val="bg1"/>
                </a:solidFill>
              </a:rPr>
              <a:t>Readmission –Member who has been out of the Order for more than 3 months but less than 7 years. Fee is $7.50 without withdrawal card.</a:t>
            </a:r>
          </a:p>
        </p:txBody>
      </p:sp>
      <p:sp>
        <p:nvSpPr>
          <p:cNvPr id="12" name="TextBox 11"/>
          <p:cNvSpPr txBox="1">
            <a:spLocks noChangeArrowheads="1"/>
          </p:cNvSpPr>
          <p:nvPr/>
        </p:nvSpPr>
        <p:spPr bwMode="auto">
          <a:xfrm>
            <a:off x="2286000" y="1676400"/>
            <a:ext cx="304800" cy="461963"/>
          </a:xfrm>
          <a:prstGeom prst="rect">
            <a:avLst/>
          </a:prstGeom>
          <a:noFill/>
          <a:ln w="9525">
            <a:noFill/>
            <a:miter lim="800000"/>
            <a:headEnd/>
            <a:tailEnd/>
          </a:ln>
        </p:spPr>
        <p:txBody>
          <a:bodyPr>
            <a:spAutoFit/>
          </a:bodyPr>
          <a:lstStyle/>
          <a:p>
            <a:r>
              <a:rPr lang="en-US" sz="2400">
                <a:solidFill>
                  <a:srgbClr val="C0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3251"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3252"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13" name="TextBox 12"/>
          <p:cNvSpPr txBox="1">
            <a:spLocks noChangeArrowheads="1"/>
          </p:cNvSpPr>
          <p:nvPr/>
        </p:nvSpPr>
        <p:spPr bwMode="auto">
          <a:xfrm>
            <a:off x="1447800" y="2743200"/>
            <a:ext cx="7162800" cy="2892425"/>
          </a:xfrm>
          <a:prstGeom prst="rect">
            <a:avLst/>
          </a:prstGeom>
          <a:noFill/>
          <a:ln w="9525">
            <a:noFill/>
            <a:miter lim="800000"/>
            <a:headEnd/>
            <a:tailEnd/>
          </a:ln>
        </p:spPr>
        <p:txBody>
          <a:bodyPr>
            <a:spAutoFit/>
          </a:bodyPr>
          <a:lstStyle/>
          <a:p>
            <a:r>
              <a:rPr lang="en-US" sz="2600">
                <a:solidFill>
                  <a:schemeClr val="bg1"/>
                </a:solidFill>
              </a:rPr>
              <a:t>Reapplication- Former member who has been suspended for over 7 years rejoins the Order. Fee is $7.50 without withdrawal card. </a:t>
            </a:r>
          </a:p>
          <a:p>
            <a:endParaRPr lang="en-US" sz="2600">
              <a:solidFill>
                <a:schemeClr val="bg1"/>
              </a:solidFill>
            </a:endParaRPr>
          </a:p>
          <a:p>
            <a:r>
              <a:rPr lang="en-US" sz="2600">
                <a:solidFill>
                  <a:schemeClr val="bg1"/>
                </a:solidFill>
              </a:rPr>
              <a:t>Transfer In- an active member in another council transfers into your council. Only the incoming council can initiate the move</a:t>
            </a:r>
          </a:p>
        </p:txBody>
      </p:sp>
      <p:sp>
        <p:nvSpPr>
          <p:cNvPr id="14" name="TextBox 13"/>
          <p:cNvSpPr txBox="1">
            <a:spLocks noChangeArrowheads="1"/>
          </p:cNvSpPr>
          <p:nvPr/>
        </p:nvSpPr>
        <p:spPr bwMode="auto">
          <a:xfrm>
            <a:off x="2286000" y="2209800"/>
            <a:ext cx="533400" cy="461963"/>
          </a:xfrm>
          <a:prstGeom prst="rect">
            <a:avLst/>
          </a:prstGeom>
          <a:noFill/>
          <a:ln w="9525">
            <a:noFill/>
            <a:miter lim="800000"/>
            <a:headEnd/>
            <a:tailEnd/>
          </a:ln>
        </p:spPr>
        <p:txBody>
          <a:bodyPr>
            <a:spAutoFit/>
          </a:bodyPr>
          <a:lstStyle/>
          <a:p>
            <a:r>
              <a:rPr lang="en-US" sz="2400">
                <a:solidFill>
                  <a:srgbClr val="C00000"/>
                </a:solidFill>
              </a:rPr>
              <a:t>x</a:t>
            </a:r>
          </a:p>
        </p:txBody>
      </p:sp>
      <p:sp>
        <p:nvSpPr>
          <p:cNvPr id="16" name="TextBox 15"/>
          <p:cNvSpPr txBox="1">
            <a:spLocks noChangeArrowheads="1"/>
          </p:cNvSpPr>
          <p:nvPr/>
        </p:nvSpPr>
        <p:spPr bwMode="auto">
          <a:xfrm>
            <a:off x="4495800" y="1143000"/>
            <a:ext cx="381000" cy="523875"/>
          </a:xfrm>
          <a:prstGeom prst="rect">
            <a:avLst/>
          </a:prstGeom>
          <a:noFill/>
          <a:ln w="9525">
            <a:noFill/>
            <a:miter lim="800000"/>
            <a:headEnd/>
            <a:tailEnd/>
          </a:ln>
        </p:spPr>
        <p:txBody>
          <a:bodyPr>
            <a:spAutoFit/>
          </a:bodyPr>
          <a:lstStyle/>
          <a:p>
            <a:r>
              <a:rPr lang="en-US">
                <a:solidFill>
                  <a:srgbClr val="C0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par>
                          <p:cTn id="19" fill="hold">
                            <p:stCondLst>
                              <p:cond delay="500"/>
                            </p:stCondLst>
                            <p:childTnLst>
                              <p:par>
                                <p:cTn id="20" presetID="1" presetClass="exit" presetSubtype="0"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295400" y="304800"/>
            <a:ext cx="7162800" cy="533400"/>
          </a:xfrm>
        </p:spPr>
        <p:txBody>
          <a:bodyPr>
            <a:normAutofit fontScale="90000"/>
          </a:bodyPr>
          <a:lstStyle/>
          <a:p>
            <a:pPr eaLnBrk="1" hangingPunct="1">
              <a:defRPr/>
            </a:pPr>
            <a:r>
              <a:rPr lang="en-US" sz="4000" smtClean="0">
                <a:solidFill>
                  <a:srgbClr val="BBE0E3"/>
                </a:solidFill>
              </a:rPr>
              <a:t>Account Adjustment for Transfer</a:t>
            </a:r>
          </a:p>
        </p:txBody>
      </p:sp>
      <p:pic>
        <p:nvPicPr>
          <p:cNvPr id="56323" name="Picture 9"/>
          <p:cNvPicPr>
            <a:picLocks noGrp="1" noChangeAspect="1" noChangeArrowheads="1"/>
          </p:cNvPicPr>
          <p:nvPr>
            <p:ph sz="half" idx="1"/>
          </p:nvPr>
        </p:nvPicPr>
        <p:blipFill>
          <a:blip r:embed="rId3" cstate="print"/>
          <a:srcRect/>
          <a:stretch>
            <a:fillRect/>
          </a:stretch>
        </p:blipFill>
        <p:spPr>
          <a:xfrm>
            <a:off x="1524000" y="914400"/>
            <a:ext cx="7162800" cy="3505200"/>
          </a:xfrm>
        </p:spPr>
      </p:pic>
      <p:sp>
        <p:nvSpPr>
          <p:cNvPr id="56324" name="Rectangle 4"/>
          <p:cNvSpPr>
            <a:spLocks noGrp="1" noChangeArrowheads="1"/>
          </p:cNvSpPr>
          <p:nvPr>
            <p:ph type="body" sz="half" idx="2"/>
          </p:nvPr>
        </p:nvSpPr>
        <p:spPr>
          <a:xfrm>
            <a:off x="1295400" y="4419600"/>
            <a:ext cx="7543800" cy="1447800"/>
          </a:xfrm>
        </p:spPr>
        <p:txBody>
          <a:bodyPr/>
          <a:lstStyle/>
          <a:p>
            <a:pPr eaLnBrk="1" hangingPunct="1">
              <a:lnSpc>
                <a:spcPct val="90000"/>
              </a:lnSpc>
              <a:buFontTx/>
              <a:buNone/>
            </a:pPr>
            <a:r>
              <a:rPr lang="en-US" sz="2200" smtClean="0"/>
              <a:t>     Membership Records mails this form to the member’s former council for degree information, dues owed or paid.</a:t>
            </a:r>
          </a:p>
          <a:p>
            <a:pPr eaLnBrk="1" hangingPunct="1">
              <a:lnSpc>
                <a:spcPct val="90000"/>
              </a:lnSpc>
              <a:buFontTx/>
              <a:buNone/>
            </a:pPr>
            <a:r>
              <a:rPr lang="en-US" sz="2200" smtClean="0"/>
              <a:t>     Supreme will not assess back dues more than one year.</a:t>
            </a:r>
          </a:p>
        </p:txBody>
      </p:sp>
      <p:sp>
        <p:nvSpPr>
          <p:cNvPr id="56325" name="Line 5"/>
          <p:cNvSpPr>
            <a:spLocks noChangeShapeType="1"/>
          </p:cNvSpPr>
          <p:nvPr/>
        </p:nvSpPr>
        <p:spPr bwMode="auto">
          <a:xfrm>
            <a:off x="1981200" y="838200"/>
            <a:ext cx="6400800" cy="0"/>
          </a:xfrm>
          <a:prstGeom prst="line">
            <a:avLst/>
          </a:prstGeom>
          <a:noFill/>
          <a:ln w="57150">
            <a:solidFill>
              <a:srgbClr val="BBE0E3"/>
            </a:solidFill>
            <a:round/>
            <a:headEnd/>
            <a:tailEnd/>
          </a:ln>
        </p:spPr>
        <p:txBody>
          <a:bodyPr/>
          <a:lstStyle/>
          <a:p>
            <a:endParaRPr lang="en-US"/>
          </a:p>
        </p:txBody>
      </p:sp>
      <p:sp>
        <p:nvSpPr>
          <p:cNvPr id="56326" name="Line 6"/>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4275"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4276"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11" name="TextBox 10"/>
          <p:cNvSpPr txBox="1">
            <a:spLocks noChangeArrowheads="1"/>
          </p:cNvSpPr>
          <p:nvPr/>
        </p:nvSpPr>
        <p:spPr bwMode="auto">
          <a:xfrm>
            <a:off x="1295400" y="2667000"/>
            <a:ext cx="7315200" cy="1292225"/>
          </a:xfrm>
          <a:prstGeom prst="rect">
            <a:avLst/>
          </a:prstGeom>
          <a:noFill/>
          <a:ln w="9525">
            <a:noFill/>
            <a:miter lim="800000"/>
            <a:headEnd/>
            <a:tailEnd/>
          </a:ln>
        </p:spPr>
        <p:txBody>
          <a:bodyPr>
            <a:spAutoFit/>
          </a:bodyPr>
          <a:lstStyle/>
          <a:p>
            <a:r>
              <a:rPr lang="en-US" sz="2600">
                <a:solidFill>
                  <a:schemeClr val="bg1"/>
                </a:solidFill>
              </a:rPr>
              <a:t>Honorary Membership –Member has reached the age of 65 and has 25 years of </a:t>
            </a:r>
            <a:r>
              <a:rPr lang="en-US" sz="2600">
                <a:solidFill>
                  <a:srgbClr val="FFCC00"/>
                </a:solidFill>
              </a:rPr>
              <a:t>consecutive</a:t>
            </a:r>
            <a:r>
              <a:rPr lang="en-US" sz="2600">
                <a:solidFill>
                  <a:schemeClr val="bg1"/>
                </a:solidFill>
              </a:rPr>
              <a:t> service. Former members maybe eligible.</a:t>
            </a:r>
          </a:p>
        </p:txBody>
      </p:sp>
      <p:sp>
        <p:nvSpPr>
          <p:cNvPr id="12" name="TextBox 11"/>
          <p:cNvSpPr txBox="1">
            <a:spLocks noChangeArrowheads="1"/>
          </p:cNvSpPr>
          <p:nvPr/>
        </p:nvSpPr>
        <p:spPr bwMode="auto">
          <a:xfrm>
            <a:off x="4495800" y="1524000"/>
            <a:ext cx="381000" cy="461963"/>
          </a:xfrm>
          <a:prstGeom prst="rect">
            <a:avLst/>
          </a:prstGeom>
          <a:noFill/>
          <a:ln w="9525">
            <a:noFill/>
            <a:miter lim="800000"/>
            <a:headEnd/>
            <a:tailEnd/>
          </a:ln>
        </p:spPr>
        <p:txBody>
          <a:bodyPr>
            <a:spAutoFit/>
          </a:bodyPr>
          <a:lstStyle/>
          <a:p>
            <a:r>
              <a:rPr lang="en-US" sz="2400">
                <a:solidFill>
                  <a:srgbClr val="C00000"/>
                </a:solidFill>
              </a:rPr>
              <a:t>x</a:t>
            </a:r>
          </a:p>
        </p:txBody>
      </p:sp>
      <p:sp>
        <p:nvSpPr>
          <p:cNvPr id="13" name="TextBox 12"/>
          <p:cNvSpPr txBox="1">
            <a:spLocks noChangeArrowheads="1"/>
          </p:cNvSpPr>
          <p:nvPr/>
        </p:nvSpPr>
        <p:spPr bwMode="auto">
          <a:xfrm>
            <a:off x="1371600" y="4038600"/>
            <a:ext cx="7620000" cy="1692275"/>
          </a:xfrm>
          <a:prstGeom prst="rect">
            <a:avLst/>
          </a:prstGeom>
          <a:noFill/>
          <a:ln w="9525">
            <a:noFill/>
            <a:miter lim="800000"/>
            <a:headEnd/>
            <a:tailEnd/>
          </a:ln>
        </p:spPr>
        <p:txBody>
          <a:bodyPr>
            <a:spAutoFit/>
          </a:bodyPr>
          <a:lstStyle/>
          <a:p>
            <a:r>
              <a:rPr lang="en-US" sz="2600">
                <a:solidFill>
                  <a:schemeClr val="bg1"/>
                </a:solidFill>
              </a:rPr>
              <a:t>Honorary Life Membership –Member has reached the age of 70 with 25 years of </a:t>
            </a:r>
            <a:r>
              <a:rPr lang="en-US" sz="2600">
                <a:solidFill>
                  <a:srgbClr val="FFCC00"/>
                </a:solidFill>
              </a:rPr>
              <a:t>consecutive</a:t>
            </a:r>
            <a:r>
              <a:rPr lang="en-US" sz="2600">
                <a:solidFill>
                  <a:schemeClr val="bg1"/>
                </a:solidFill>
              </a:rPr>
              <a:t> service, or age 68 with 50 years of service. Again former members may be eligible.  Priests and Religious Brothers are HL</a:t>
            </a:r>
          </a:p>
        </p:txBody>
      </p:sp>
      <p:sp>
        <p:nvSpPr>
          <p:cNvPr id="14" name="TextBox 13"/>
          <p:cNvSpPr txBox="1">
            <a:spLocks noChangeArrowheads="1"/>
          </p:cNvSpPr>
          <p:nvPr/>
        </p:nvSpPr>
        <p:spPr bwMode="auto">
          <a:xfrm>
            <a:off x="4495800" y="2057400"/>
            <a:ext cx="457200" cy="461963"/>
          </a:xfrm>
          <a:prstGeom prst="rect">
            <a:avLst/>
          </a:prstGeom>
          <a:noFill/>
          <a:ln w="9525">
            <a:noFill/>
            <a:miter lim="800000"/>
            <a:headEnd/>
            <a:tailEnd/>
          </a:ln>
        </p:spPr>
        <p:txBody>
          <a:bodyPr>
            <a:spAutoFit/>
          </a:bodyPr>
          <a:lstStyle/>
          <a:p>
            <a:r>
              <a:rPr lang="en-US" sz="2400">
                <a:solidFill>
                  <a:srgbClr val="C0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par>
                          <p:cTn id="20" fill="hold">
                            <p:stCondLst>
                              <p:cond delay="500"/>
                            </p:stCondLst>
                            <p:childTnLst>
                              <p:par>
                                <p:cTn id="21" presetID="1" presetClass="exit" presetSubtype="0" fill="hold"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5299"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5300"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9" name="TextBox 8"/>
          <p:cNvSpPr txBox="1">
            <a:spLocks noChangeArrowheads="1"/>
          </p:cNvSpPr>
          <p:nvPr/>
        </p:nvSpPr>
        <p:spPr bwMode="auto">
          <a:xfrm>
            <a:off x="1371600" y="2743200"/>
            <a:ext cx="7315200" cy="1692275"/>
          </a:xfrm>
          <a:prstGeom prst="rect">
            <a:avLst/>
          </a:prstGeom>
          <a:noFill/>
          <a:ln w="9525">
            <a:noFill/>
            <a:miter lim="800000"/>
            <a:headEnd/>
            <a:tailEnd/>
          </a:ln>
        </p:spPr>
        <p:txBody>
          <a:bodyPr>
            <a:spAutoFit/>
          </a:bodyPr>
          <a:lstStyle/>
          <a:p>
            <a:r>
              <a:rPr lang="en-US" sz="2600">
                <a:solidFill>
                  <a:schemeClr val="bg1"/>
                </a:solidFill>
              </a:rPr>
              <a:t>Data change – Use when making changes to a members record, such as address, phone number, degree dates etc. Preferred input method is through member management on the K of C Website. </a:t>
            </a:r>
          </a:p>
        </p:txBody>
      </p:sp>
      <p:sp>
        <p:nvSpPr>
          <p:cNvPr id="10" name="TextBox 9"/>
          <p:cNvSpPr txBox="1">
            <a:spLocks noChangeArrowheads="1"/>
          </p:cNvSpPr>
          <p:nvPr/>
        </p:nvSpPr>
        <p:spPr bwMode="auto">
          <a:xfrm>
            <a:off x="7010400" y="1143000"/>
            <a:ext cx="685800" cy="461963"/>
          </a:xfrm>
          <a:prstGeom prst="rect">
            <a:avLst/>
          </a:prstGeom>
          <a:noFill/>
          <a:ln w="9525">
            <a:noFill/>
            <a:miter lim="800000"/>
            <a:headEnd/>
            <a:tailEnd/>
          </a:ln>
        </p:spPr>
        <p:txBody>
          <a:bodyPr>
            <a:spAutoFit/>
          </a:bodyPr>
          <a:lstStyle/>
          <a:p>
            <a:r>
              <a:rPr lang="en-US" sz="2400">
                <a:solidFill>
                  <a:srgbClr val="C00000"/>
                </a:solidFill>
              </a:rPr>
              <a:t>x</a:t>
            </a:r>
          </a:p>
        </p:txBody>
      </p:sp>
      <p:sp>
        <p:nvSpPr>
          <p:cNvPr id="11" name="TextBox 10"/>
          <p:cNvSpPr txBox="1">
            <a:spLocks noChangeArrowheads="1"/>
          </p:cNvSpPr>
          <p:nvPr/>
        </p:nvSpPr>
        <p:spPr bwMode="auto">
          <a:xfrm>
            <a:off x="1371600" y="4495800"/>
            <a:ext cx="7543800" cy="1292225"/>
          </a:xfrm>
          <a:prstGeom prst="rect">
            <a:avLst/>
          </a:prstGeom>
          <a:noFill/>
          <a:ln w="9525">
            <a:noFill/>
            <a:miter lim="800000"/>
            <a:headEnd/>
            <a:tailEnd/>
          </a:ln>
        </p:spPr>
        <p:txBody>
          <a:bodyPr>
            <a:spAutoFit/>
          </a:bodyPr>
          <a:lstStyle/>
          <a:p>
            <a:r>
              <a:rPr lang="en-US" sz="2600">
                <a:solidFill>
                  <a:schemeClr val="bg1"/>
                </a:solidFill>
              </a:rPr>
              <a:t>Suspension -  After 60 days and before 90 days of submitting the #1845 Notice of Intent to Suspend, mark suspension and state reason.</a:t>
            </a:r>
          </a:p>
        </p:txBody>
      </p:sp>
      <p:sp>
        <p:nvSpPr>
          <p:cNvPr id="12" name="TextBox 11"/>
          <p:cNvSpPr txBox="1">
            <a:spLocks noChangeArrowheads="1"/>
          </p:cNvSpPr>
          <p:nvPr/>
        </p:nvSpPr>
        <p:spPr bwMode="auto">
          <a:xfrm>
            <a:off x="7010400" y="1524000"/>
            <a:ext cx="609600" cy="461963"/>
          </a:xfrm>
          <a:prstGeom prst="rect">
            <a:avLst/>
          </a:prstGeom>
          <a:noFill/>
          <a:ln w="9525">
            <a:noFill/>
            <a:miter lim="800000"/>
            <a:headEnd/>
            <a:tailEnd/>
          </a:ln>
        </p:spPr>
        <p:txBody>
          <a:bodyPr>
            <a:spAutoFit/>
          </a:bodyPr>
          <a:lstStyle/>
          <a:p>
            <a:r>
              <a:rPr lang="en-US" sz="2400">
                <a:solidFill>
                  <a:srgbClr val="C00000"/>
                </a:solidFill>
              </a:rPr>
              <a:t>x</a:t>
            </a:r>
          </a:p>
        </p:txBody>
      </p:sp>
      <p:sp>
        <p:nvSpPr>
          <p:cNvPr id="55305" name="TextBox 12"/>
          <p:cNvSpPr txBox="1">
            <a:spLocks noChangeArrowheads="1"/>
          </p:cNvSpPr>
          <p:nvPr/>
        </p:nvSpPr>
        <p:spPr bwMode="auto">
          <a:xfrm>
            <a:off x="1371600" y="4724400"/>
            <a:ext cx="7543800" cy="954088"/>
          </a:xfrm>
          <a:prstGeom prst="rect">
            <a:avLst/>
          </a:prstGeom>
          <a:noFill/>
          <a:ln w="9525">
            <a:noFill/>
            <a:miter lim="800000"/>
            <a:headEnd/>
            <a:tailEnd/>
          </a:ln>
        </p:spPr>
        <p:txBody>
          <a:bodyPr>
            <a:spAutoFit/>
          </a:bodyPr>
          <a:lstStyle/>
          <a:p>
            <a:endParaRPr lang="en-US">
              <a:solidFill>
                <a:schemeClr val="bg1"/>
              </a:solidFill>
            </a:endParaRPr>
          </a:p>
          <a:p>
            <a:endParaRPr lang="en-US">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2"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7347" name="Content Placeholder 5" descr="Form #100new Sec2a.jpg"/>
          <p:cNvPicPr>
            <a:picLocks noGrp="1" noChangeAspect="1"/>
          </p:cNvPicPr>
          <p:nvPr>
            <p:ph idx="1"/>
          </p:nvPr>
        </p:nvPicPr>
        <p:blipFill>
          <a:blip r:embed="rId2" cstate="print"/>
          <a:srcRect/>
          <a:stretch>
            <a:fillRect/>
          </a:stretch>
        </p:blipFill>
        <p:spPr>
          <a:xfrm>
            <a:off x="0" y="1219200"/>
            <a:ext cx="9144000" cy="1447800"/>
          </a:xfrm>
        </p:spPr>
      </p:pic>
      <p:sp>
        <p:nvSpPr>
          <p:cNvPr id="57348"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#2</a:t>
            </a:r>
          </a:p>
        </p:txBody>
      </p:sp>
      <p:sp>
        <p:nvSpPr>
          <p:cNvPr id="13" name="TextBox 12"/>
          <p:cNvSpPr txBox="1">
            <a:spLocks noChangeArrowheads="1"/>
          </p:cNvSpPr>
          <p:nvPr/>
        </p:nvSpPr>
        <p:spPr bwMode="auto">
          <a:xfrm>
            <a:off x="1447800" y="2895600"/>
            <a:ext cx="7543800" cy="2554288"/>
          </a:xfrm>
          <a:prstGeom prst="rect">
            <a:avLst/>
          </a:prstGeom>
          <a:noFill/>
          <a:ln w="9525">
            <a:noFill/>
            <a:miter lim="800000"/>
            <a:headEnd/>
            <a:tailEnd/>
          </a:ln>
        </p:spPr>
        <p:txBody>
          <a:bodyPr>
            <a:spAutoFit/>
          </a:bodyPr>
          <a:lstStyle/>
          <a:p>
            <a:endParaRPr lang="en-US" sz="2000">
              <a:solidFill>
                <a:schemeClr val="bg1"/>
              </a:solidFill>
            </a:endParaRPr>
          </a:p>
          <a:p>
            <a:r>
              <a:rPr lang="en-US">
                <a:solidFill>
                  <a:schemeClr val="bg1"/>
                </a:solidFill>
              </a:rPr>
              <a:t>Death -  Notify membership records of the month, day and year of the death of a member. Provide proof of death. Use obituary or website ‘Social Security Death Index’ for death date. If reporting on Member Mgmt, no tangible proof is necessary.</a:t>
            </a:r>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r>
              <a:rPr lang="en-US" sz="2400">
                <a:solidFill>
                  <a:srgbClr val="C0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8371" name="Content Placeholder 15" descr="Form #100 New.jpg"/>
          <p:cNvPicPr>
            <a:picLocks noGrp="1" noChangeAspect="1"/>
          </p:cNvPicPr>
          <p:nvPr>
            <p:ph idx="1"/>
          </p:nvPr>
        </p:nvPicPr>
        <p:blipFill>
          <a:blip r:embed="rId2" cstate="print"/>
          <a:srcRect l="4091" t="21552" r="4091" b="65997"/>
          <a:stretch>
            <a:fillRect/>
          </a:stretch>
        </p:blipFill>
        <p:spPr>
          <a:xfrm>
            <a:off x="0" y="1371600"/>
            <a:ext cx="9144000" cy="1447800"/>
          </a:xfrm>
        </p:spPr>
      </p:pic>
      <p:sp>
        <p:nvSpPr>
          <p:cNvPr id="58372"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#3</a:t>
            </a:r>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57350" name="TextBox 17"/>
          <p:cNvSpPr txBox="1">
            <a:spLocks noChangeArrowheads="1"/>
          </p:cNvSpPr>
          <p:nvPr/>
        </p:nvSpPr>
        <p:spPr bwMode="auto">
          <a:xfrm>
            <a:off x="1371600" y="3048000"/>
            <a:ext cx="7239000" cy="2308225"/>
          </a:xfrm>
          <a:prstGeom prst="rect">
            <a:avLst/>
          </a:prstGeom>
          <a:noFill/>
          <a:ln w="9525">
            <a:noFill/>
            <a:miter lim="800000"/>
            <a:headEnd/>
            <a:tailEnd/>
          </a:ln>
        </p:spPr>
        <p:txBody>
          <a:bodyPr>
            <a:spAutoFit/>
          </a:bodyPr>
          <a:lstStyle/>
          <a:p>
            <a:pPr>
              <a:buFont typeface="Wingdings" pitchFamily="2" charset="2"/>
              <a:buChar char="§"/>
            </a:pPr>
            <a:r>
              <a:rPr lang="en-US" sz="2400">
                <a:solidFill>
                  <a:schemeClr val="bg1"/>
                </a:solidFill>
              </a:rPr>
              <a:t>  Name and Address - Complete and Legible</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Date of Birth,  Marital Status, Phone numbers</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E-mail address, occupation and last four digits of SS#</a:t>
            </a:r>
          </a:p>
          <a:p>
            <a:endParaRPr lang="en-US" sz="2400">
              <a:solidFill>
                <a:schemeClr val="bg1"/>
              </a:solidFill>
            </a:endParaRPr>
          </a:p>
        </p:txBody>
      </p:sp>
      <p:sp>
        <p:nvSpPr>
          <p:cNvPr id="58375" name="TextBox 8"/>
          <p:cNvSpPr txBox="1">
            <a:spLocks noChangeArrowheads="1"/>
          </p:cNvSpPr>
          <p:nvPr/>
        </p:nvSpPr>
        <p:spPr bwMode="auto">
          <a:xfrm>
            <a:off x="0" y="1447800"/>
            <a:ext cx="9144000" cy="523875"/>
          </a:xfrm>
          <a:prstGeom prst="rect">
            <a:avLst/>
          </a:prstGeom>
          <a:noFill/>
          <a:ln w="9525">
            <a:noFill/>
            <a:miter lim="800000"/>
            <a:headEnd/>
            <a:tailEnd/>
          </a:ln>
        </p:spPr>
        <p:txBody>
          <a:bodyPr>
            <a:spAutoFit/>
          </a:bodyPr>
          <a:lstStyle/>
          <a:p>
            <a:endParaRPr lang="en-US"/>
          </a:p>
        </p:txBody>
      </p:sp>
      <p:sp>
        <p:nvSpPr>
          <p:cNvPr id="12" name="TextBox 11"/>
          <p:cNvSpPr txBox="1">
            <a:spLocks noChangeArrowheads="1"/>
          </p:cNvSpPr>
          <p:nvPr/>
        </p:nvSpPr>
        <p:spPr bwMode="auto">
          <a:xfrm>
            <a:off x="228600" y="1371600"/>
            <a:ext cx="8915400" cy="400050"/>
          </a:xfrm>
          <a:prstGeom prst="rect">
            <a:avLst/>
          </a:prstGeom>
          <a:noFill/>
          <a:ln w="9525">
            <a:noFill/>
            <a:miter lim="800000"/>
            <a:headEnd/>
            <a:tailEnd/>
          </a:ln>
        </p:spPr>
        <p:txBody>
          <a:bodyPr>
            <a:spAutoFit/>
          </a:bodyPr>
          <a:lstStyle/>
          <a:p>
            <a:r>
              <a:rPr lang="en-US" sz="2000"/>
              <a:t>Seacrest                     Jerald                             K                                Dr</a:t>
            </a:r>
          </a:p>
        </p:txBody>
      </p:sp>
      <p:sp>
        <p:nvSpPr>
          <p:cNvPr id="13" name="TextBox 12"/>
          <p:cNvSpPr txBox="1">
            <a:spLocks noChangeArrowheads="1"/>
          </p:cNvSpPr>
          <p:nvPr/>
        </p:nvSpPr>
        <p:spPr bwMode="auto">
          <a:xfrm>
            <a:off x="228600" y="1752600"/>
            <a:ext cx="8915400" cy="400050"/>
          </a:xfrm>
          <a:prstGeom prst="rect">
            <a:avLst/>
          </a:prstGeom>
          <a:noFill/>
          <a:ln w="9525">
            <a:noFill/>
            <a:miter lim="800000"/>
            <a:headEnd/>
            <a:tailEnd/>
          </a:ln>
        </p:spPr>
        <p:txBody>
          <a:bodyPr>
            <a:spAutoFit/>
          </a:bodyPr>
          <a:lstStyle/>
          <a:p>
            <a:r>
              <a:rPr lang="en-US" sz="2000"/>
              <a:t>5687 Seward Street                   Oakland                    Ohio      40987            USA</a:t>
            </a:r>
          </a:p>
        </p:txBody>
      </p:sp>
      <p:sp>
        <p:nvSpPr>
          <p:cNvPr id="15" name="TextBox 14"/>
          <p:cNvSpPr txBox="1">
            <a:spLocks noChangeArrowheads="1"/>
          </p:cNvSpPr>
          <p:nvPr/>
        </p:nvSpPr>
        <p:spPr bwMode="auto">
          <a:xfrm>
            <a:off x="228600" y="2133600"/>
            <a:ext cx="8839200" cy="400050"/>
          </a:xfrm>
          <a:prstGeom prst="rect">
            <a:avLst/>
          </a:prstGeom>
          <a:noFill/>
          <a:ln w="9525">
            <a:noFill/>
            <a:miter lim="800000"/>
            <a:headEnd/>
            <a:tailEnd/>
          </a:ln>
        </p:spPr>
        <p:txBody>
          <a:bodyPr>
            <a:spAutoFit/>
          </a:bodyPr>
          <a:lstStyle/>
          <a:p>
            <a:r>
              <a:rPr lang="en-US" sz="2000"/>
              <a:t>10/31/48        Married  203-567-9008           203-567-9009             203-456-9787</a:t>
            </a:r>
          </a:p>
        </p:txBody>
      </p:sp>
      <p:sp>
        <p:nvSpPr>
          <p:cNvPr id="16" name="TextBox 15"/>
          <p:cNvSpPr txBox="1">
            <a:spLocks noChangeArrowheads="1"/>
          </p:cNvSpPr>
          <p:nvPr/>
        </p:nvSpPr>
        <p:spPr bwMode="auto">
          <a:xfrm>
            <a:off x="304800" y="2438400"/>
            <a:ext cx="8839200" cy="400050"/>
          </a:xfrm>
          <a:prstGeom prst="rect">
            <a:avLst/>
          </a:prstGeom>
          <a:noFill/>
          <a:ln w="9525">
            <a:noFill/>
            <a:miter lim="800000"/>
            <a:headEnd/>
            <a:tailEnd/>
          </a:ln>
        </p:spPr>
        <p:txBody>
          <a:bodyPr>
            <a:spAutoFit/>
          </a:bodyPr>
          <a:lstStyle/>
          <a:p>
            <a:r>
              <a:rPr lang="en-US" sz="2000">
                <a:hlinkClick r:id="rId3"/>
              </a:rPr>
              <a:t>Seacrest@gmail.com</a:t>
            </a:r>
            <a:r>
              <a:rPr lang="en-US" sz="2000"/>
              <a:t>                                   Cardiologist                                  2390</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7350">
                                            <p:txEl>
                                              <p:pRg st="0" end="0"/>
                                            </p:txEl>
                                          </p:spTgt>
                                        </p:tgtEl>
                                        <p:attrNameLst>
                                          <p:attrName>style.visibility</p:attrName>
                                        </p:attrNameLst>
                                      </p:cBhvr>
                                      <p:to>
                                        <p:strVal val="visible"/>
                                      </p:to>
                                    </p:set>
                                    <p:anim calcmode="lin" valueType="num">
                                      <p:cBhvr additive="base">
                                        <p:cTn id="11" dur="500" fill="hold"/>
                                        <p:tgtEl>
                                          <p:spTgt spid="5735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7350">
                                            <p:txEl>
                                              <p:pRg st="0" end="0"/>
                                            </p:txEl>
                                          </p:spTgt>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7350">
                                            <p:txEl>
                                              <p:pRg st="2" end="2"/>
                                            </p:txEl>
                                          </p:spTgt>
                                        </p:tgtEl>
                                        <p:attrNameLst>
                                          <p:attrName>style.visibility</p:attrName>
                                        </p:attrNameLst>
                                      </p:cBhvr>
                                      <p:to>
                                        <p:strVal val="visible"/>
                                      </p:to>
                                    </p:set>
                                    <p:anim calcmode="lin" valueType="num">
                                      <p:cBhvr additive="base">
                                        <p:cTn id="21" dur="500" fill="hold"/>
                                        <p:tgtEl>
                                          <p:spTgt spid="57350">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7350">
                                            <p:txEl>
                                              <p:pRg st="2" end="2"/>
                                            </p:txEl>
                                          </p:spTgt>
                                        </p:tgtEl>
                                        <p:attrNameLst>
                                          <p:attrName>ppt_y</p:attrName>
                                        </p:attrNameLst>
                                      </p:cBhvr>
                                      <p:tavLst>
                                        <p:tav tm="0">
                                          <p:val>
                                            <p:strVal val="#ppt_y"/>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7350">
                                            <p:txEl>
                                              <p:pRg st="4" end="4"/>
                                            </p:txEl>
                                          </p:spTgt>
                                        </p:tgtEl>
                                        <p:attrNameLst>
                                          <p:attrName>style.visibility</p:attrName>
                                        </p:attrNameLst>
                                      </p:cBhvr>
                                      <p:to>
                                        <p:strVal val="visible"/>
                                      </p:to>
                                    </p:set>
                                    <p:anim calcmode="lin" valueType="num">
                                      <p:cBhvr additive="base">
                                        <p:cTn id="29" dur="500" fill="hold"/>
                                        <p:tgtEl>
                                          <p:spTgt spid="57350">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7350">
                                            <p:txEl>
                                              <p:pRg st="4" end="4"/>
                                            </p:txEl>
                                          </p:spTgt>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59395" name="Content Placeholder 7" descr="form 100 Sec 4.jpg"/>
          <p:cNvPicPr>
            <a:picLocks noGrp="1" noChangeAspect="1"/>
          </p:cNvPicPr>
          <p:nvPr>
            <p:ph idx="1"/>
          </p:nvPr>
        </p:nvPicPr>
        <p:blipFill>
          <a:blip r:embed="rId2" cstate="print"/>
          <a:srcRect/>
          <a:stretch>
            <a:fillRect/>
          </a:stretch>
        </p:blipFill>
        <p:spPr>
          <a:xfrm>
            <a:off x="0" y="1295400"/>
            <a:ext cx="9144000" cy="1295400"/>
          </a:xfrm>
        </p:spPr>
      </p:pic>
      <p:sp>
        <p:nvSpPr>
          <p:cNvPr id="59396"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#43</a:t>
            </a:r>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58373" name="TextBox 17"/>
          <p:cNvSpPr txBox="1">
            <a:spLocks noChangeArrowheads="1"/>
          </p:cNvSpPr>
          <p:nvPr/>
        </p:nvSpPr>
        <p:spPr bwMode="auto">
          <a:xfrm>
            <a:off x="1447800" y="2819400"/>
            <a:ext cx="7239000" cy="3046413"/>
          </a:xfrm>
          <a:prstGeom prst="rect">
            <a:avLst/>
          </a:prstGeom>
          <a:noFill/>
          <a:ln w="9525">
            <a:noFill/>
            <a:miter lim="800000"/>
            <a:headEnd/>
            <a:tailEnd/>
          </a:ln>
        </p:spPr>
        <p:txBody>
          <a:bodyPr>
            <a:spAutoFit/>
          </a:bodyPr>
          <a:lstStyle/>
          <a:p>
            <a:pPr>
              <a:buFont typeface="Wingdings" pitchFamily="2" charset="2"/>
              <a:buChar char="§"/>
            </a:pPr>
            <a:r>
              <a:rPr lang="en-US" sz="2400">
                <a:solidFill>
                  <a:schemeClr val="bg1"/>
                </a:solidFill>
              </a:rPr>
              <a:t>  Parish Name and Location </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Former Columbian Squire</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Degree Dates</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Former council information</a:t>
            </a:r>
          </a:p>
          <a:p>
            <a:endParaRPr lang="en-US" sz="2400">
              <a:solidFill>
                <a:schemeClr val="bg1"/>
              </a:solidFill>
            </a:endParaRPr>
          </a:p>
        </p:txBody>
      </p:sp>
      <p:sp>
        <p:nvSpPr>
          <p:cNvPr id="59399" name="TextBox 6"/>
          <p:cNvSpPr txBox="1">
            <a:spLocks noChangeArrowheads="1"/>
          </p:cNvSpPr>
          <p:nvPr/>
        </p:nvSpPr>
        <p:spPr bwMode="auto">
          <a:xfrm>
            <a:off x="1219200" y="1219200"/>
            <a:ext cx="304800" cy="584200"/>
          </a:xfrm>
          <a:prstGeom prst="rect">
            <a:avLst/>
          </a:prstGeom>
          <a:noFill/>
          <a:ln w="9525">
            <a:noFill/>
            <a:miter lim="800000"/>
            <a:headEnd/>
            <a:tailEnd/>
          </a:ln>
        </p:spPr>
        <p:txBody>
          <a:bodyPr>
            <a:spAutoFit/>
          </a:bodyPr>
          <a:lstStyle/>
          <a:p>
            <a:r>
              <a:rPr lang="en-US" sz="3200"/>
              <a:t>x</a:t>
            </a:r>
          </a:p>
        </p:txBody>
      </p:sp>
      <p:sp>
        <p:nvSpPr>
          <p:cNvPr id="8" name="TextBox 7"/>
          <p:cNvSpPr txBox="1">
            <a:spLocks noChangeArrowheads="1"/>
          </p:cNvSpPr>
          <p:nvPr/>
        </p:nvSpPr>
        <p:spPr bwMode="auto">
          <a:xfrm>
            <a:off x="1981200" y="1371600"/>
            <a:ext cx="4724400" cy="461963"/>
          </a:xfrm>
          <a:prstGeom prst="rect">
            <a:avLst/>
          </a:prstGeom>
          <a:noFill/>
          <a:ln w="9525">
            <a:noFill/>
            <a:miter lim="800000"/>
            <a:headEnd/>
            <a:tailEnd/>
          </a:ln>
        </p:spPr>
        <p:txBody>
          <a:bodyPr>
            <a:spAutoFit/>
          </a:bodyPr>
          <a:lstStyle/>
          <a:p>
            <a:r>
              <a:rPr lang="en-US" sz="2400"/>
              <a:t>St Mary’s, Bellevue, WA</a:t>
            </a:r>
          </a:p>
        </p:txBody>
      </p:sp>
      <p:sp>
        <p:nvSpPr>
          <p:cNvPr id="9" name="TextBox 8"/>
          <p:cNvSpPr txBox="1">
            <a:spLocks noChangeArrowheads="1"/>
          </p:cNvSpPr>
          <p:nvPr/>
        </p:nvSpPr>
        <p:spPr bwMode="auto">
          <a:xfrm>
            <a:off x="2590800" y="1676400"/>
            <a:ext cx="1371600" cy="461963"/>
          </a:xfrm>
          <a:prstGeom prst="rect">
            <a:avLst/>
          </a:prstGeom>
          <a:noFill/>
          <a:ln w="9525">
            <a:noFill/>
            <a:miter lim="800000"/>
            <a:headEnd/>
            <a:tailEnd/>
          </a:ln>
        </p:spPr>
        <p:txBody>
          <a:bodyPr>
            <a:spAutoFit/>
          </a:bodyPr>
          <a:lstStyle/>
          <a:p>
            <a:r>
              <a:rPr lang="en-US" sz="2400"/>
              <a:t>4/6/88</a:t>
            </a:r>
          </a:p>
        </p:txBody>
      </p:sp>
      <p:sp>
        <p:nvSpPr>
          <p:cNvPr id="10" name="TextBox 9"/>
          <p:cNvSpPr txBox="1">
            <a:spLocks noChangeArrowheads="1"/>
          </p:cNvSpPr>
          <p:nvPr/>
        </p:nvSpPr>
        <p:spPr bwMode="auto">
          <a:xfrm>
            <a:off x="4191000" y="1676400"/>
            <a:ext cx="1295400" cy="461963"/>
          </a:xfrm>
          <a:prstGeom prst="rect">
            <a:avLst/>
          </a:prstGeom>
          <a:noFill/>
          <a:ln w="9525">
            <a:noFill/>
            <a:miter lim="800000"/>
            <a:headEnd/>
            <a:tailEnd/>
          </a:ln>
        </p:spPr>
        <p:txBody>
          <a:bodyPr>
            <a:spAutoFit/>
          </a:bodyPr>
          <a:lstStyle/>
          <a:p>
            <a:r>
              <a:rPr lang="en-US" sz="2400"/>
              <a:t>5/22/88</a:t>
            </a:r>
          </a:p>
        </p:txBody>
      </p:sp>
      <p:sp>
        <p:nvSpPr>
          <p:cNvPr id="11" name="TextBox 10"/>
          <p:cNvSpPr txBox="1">
            <a:spLocks noChangeArrowheads="1"/>
          </p:cNvSpPr>
          <p:nvPr/>
        </p:nvSpPr>
        <p:spPr bwMode="auto">
          <a:xfrm>
            <a:off x="5791200" y="1676400"/>
            <a:ext cx="1447800" cy="461963"/>
          </a:xfrm>
          <a:prstGeom prst="rect">
            <a:avLst/>
          </a:prstGeom>
          <a:noFill/>
          <a:ln w="9525">
            <a:noFill/>
            <a:miter lim="800000"/>
            <a:headEnd/>
            <a:tailEnd/>
          </a:ln>
        </p:spPr>
        <p:txBody>
          <a:bodyPr>
            <a:spAutoFit/>
          </a:bodyPr>
          <a:lstStyle/>
          <a:p>
            <a:r>
              <a:rPr lang="en-US" sz="2400"/>
              <a:t>12/12/88</a:t>
            </a:r>
          </a:p>
        </p:txBody>
      </p:sp>
      <p:sp>
        <p:nvSpPr>
          <p:cNvPr id="12" name="TextBox 11"/>
          <p:cNvSpPr txBox="1">
            <a:spLocks noChangeArrowheads="1"/>
          </p:cNvSpPr>
          <p:nvPr/>
        </p:nvSpPr>
        <p:spPr bwMode="auto">
          <a:xfrm>
            <a:off x="7543800" y="1676400"/>
            <a:ext cx="1295400" cy="461963"/>
          </a:xfrm>
          <a:prstGeom prst="rect">
            <a:avLst/>
          </a:prstGeom>
          <a:noFill/>
          <a:ln w="9525">
            <a:noFill/>
            <a:miter lim="800000"/>
            <a:headEnd/>
            <a:tailEnd/>
          </a:ln>
        </p:spPr>
        <p:txBody>
          <a:bodyPr>
            <a:spAutoFit/>
          </a:bodyPr>
          <a:lstStyle/>
          <a:p>
            <a:r>
              <a:rPr lang="en-US" sz="2400"/>
              <a:t>5/2/89</a:t>
            </a:r>
          </a:p>
        </p:txBody>
      </p:sp>
      <p:sp>
        <p:nvSpPr>
          <p:cNvPr id="13" name="TextBox 12"/>
          <p:cNvSpPr txBox="1">
            <a:spLocks noChangeArrowheads="1"/>
          </p:cNvSpPr>
          <p:nvPr/>
        </p:nvSpPr>
        <p:spPr bwMode="auto">
          <a:xfrm>
            <a:off x="304800" y="2057400"/>
            <a:ext cx="1143000" cy="461963"/>
          </a:xfrm>
          <a:prstGeom prst="rect">
            <a:avLst/>
          </a:prstGeom>
          <a:noFill/>
          <a:ln w="9525">
            <a:noFill/>
            <a:miter lim="800000"/>
            <a:headEnd/>
            <a:tailEnd/>
          </a:ln>
        </p:spPr>
        <p:txBody>
          <a:bodyPr>
            <a:spAutoFit/>
          </a:bodyPr>
          <a:lstStyle/>
          <a:p>
            <a:r>
              <a:rPr lang="en-US" sz="2400"/>
              <a:t>6/4/95</a:t>
            </a:r>
          </a:p>
        </p:txBody>
      </p:sp>
      <p:sp>
        <p:nvSpPr>
          <p:cNvPr id="15" name="TextBox 14"/>
          <p:cNvSpPr txBox="1">
            <a:spLocks noChangeArrowheads="1"/>
          </p:cNvSpPr>
          <p:nvPr/>
        </p:nvSpPr>
        <p:spPr bwMode="auto">
          <a:xfrm>
            <a:off x="1676400" y="1981200"/>
            <a:ext cx="2895600" cy="523875"/>
          </a:xfrm>
          <a:prstGeom prst="rect">
            <a:avLst/>
          </a:prstGeom>
          <a:noFill/>
          <a:ln w="9525">
            <a:noFill/>
            <a:miter lim="800000"/>
            <a:headEnd/>
            <a:tailEnd/>
          </a:ln>
        </p:spPr>
        <p:txBody>
          <a:bodyPr>
            <a:spAutoFit/>
          </a:bodyPr>
          <a:lstStyle/>
          <a:p>
            <a:r>
              <a:rPr lang="en-US" sz="2400"/>
              <a:t>Job relocatio</a:t>
            </a:r>
            <a:r>
              <a:rPr lang="en-US"/>
              <a:t>n</a:t>
            </a:r>
          </a:p>
        </p:txBody>
      </p:sp>
      <p:sp>
        <p:nvSpPr>
          <p:cNvPr id="16" name="TextBox 15"/>
          <p:cNvSpPr txBox="1">
            <a:spLocks noChangeArrowheads="1"/>
          </p:cNvSpPr>
          <p:nvPr/>
        </p:nvSpPr>
        <p:spPr bwMode="auto">
          <a:xfrm>
            <a:off x="4724400" y="2057400"/>
            <a:ext cx="1066800" cy="461963"/>
          </a:xfrm>
          <a:prstGeom prst="rect">
            <a:avLst/>
          </a:prstGeom>
          <a:noFill/>
          <a:ln w="9525">
            <a:noFill/>
            <a:miter lim="800000"/>
            <a:headEnd/>
            <a:tailEnd/>
          </a:ln>
        </p:spPr>
        <p:txBody>
          <a:bodyPr>
            <a:spAutoFit/>
          </a:bodyPr>
          <a:lstStyle/>
          <a:p>
            <a:r>
              <a:rPr lang="en-US" sz="2400"/>
              <a:t>7740</a:t>
            </a:r>
          </a:p>
        </p:txBody>
      </p:sp>
      <p:sp>
        <p:nvSpPr>
          <p:cNvPr id="17" name="TextBox 16"/>
          <p:cNvSpPr txBox="1">
            <a:spLocks noChangeArrowheads="1"/>
          </p:cNvSpPr>
          <p:nvPr/>
        </p:nvSpPr>
        <p:spPr bwMode="auto">
          <a:xfrm>
            <a:off x="5791200" y="2057400"/>
            <a:ext cx="3124200" cy="461963"/>
          </a:xfrm>
          <a:prstGeom prst="rect">
            <a:avLst/>
          </a:prstGeom>
          <a:noFill/>
          <a:ln w="9525">
            <a:noFill/>
            <a:miter lim="800000"/>
            <a:headEnd/>
            <a:tailEnd/>
          </a:ln>
        </p:spPr>
        <p:txBody>
          <a:bodyPr>
            <a:spAutoFit/>
          </a:bodyPr>
          <a:lstStyle/>
          <a:p>
            <a:r>
              <a:rPr lang="en-US" sz="2400"/>
              <a:t>Omaha, Nebraska</a:t>
            </a:r>
          </a:p>
        </p:txBody>
      </p:sp>
      <p:sp>
        <p:nvSpPr>
          <p:cNvPr id="59409" name="TextBox 17"/>
          <p:cNvSpPr txBox="1">
            <a:spLocks noChangeArrowheads="1"/>
          </p:cNvSpPr>
          <p:nvPr/>
        </p:nvSpPr>
        <p:spPr bwMode="auto">
          <a:xfrm>
            <a:off x="1219200" y="1600200"/>
            <a:ext cx="609600" cy="584200"/>
          </a:xfrm>
          <a:prstGeom prst="rect">
            <a:avLst/>
          </a:prstGeom>
          <a:noFill/>
          <a:ln w="9525">
            <a:noFill/>
            <a:miter lim="800000"/>
            <a:headEnd/>
            <a:tailEnd/>
          </a:ln>
        </p:spPr>
        <p:txBody>
          <a:bodyPr>
            <a:spAutoFit/>
          </a:bodyPr>
          <a:lstStyle/>
          <a:p>
            <a:r>
              <a:rPr lang="en-US" sz="3200"/>
              <a:t>x</a:t>
            </a:r>
          </a:p>
        </p:txBody>
      </p:sp>
      <p:sp>
        <p:nvSpPr>
          <p:cNvPr id="59410" name="TextBox 18"/>
          <p:cNvSpPr txBox="1">
            <a:spLocks noChangeArrowheads="1"/>
          </p:cNvSpPr>
          <p:nvPr/>
        </p:nvSpPr>
        <p:spPr bwMode="auto">
          <a:xfrm>
            <a:off x="8153400" y="1295400"/>
            <a:ext cx="228600" cy="523875"/>
          </a:xfrm>
          <a:prstGeom prst="rect">
            <a:avLst/>
          </a:prstGeom>
          <a:noFill/>
          <a:ln w="9525">
            <a:noFill/>
            <a:miter lim="800000"/>
            <a:headEnd/>
            <a:tailEnd/>
          </a:ln>
        </p:spPr>
        <p:txBody>
          <a:bodyPr>
            <a:spAutoFit/>
          </a:bodyPr>
          <a:lstStyle/>
          <a:p>
            <a:r>
              <a:rPr lang="en-US"/>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8373">
                                            <p:txEl>
                                              <p:pRg st="0" end="0"/>
                                            </p:txEl>
                                          </p:spTgt>
                                        </p:tgtEl>
                                        <p:attrNameLst>
                                          <p:attrName>style.visibility</p:attrName>
                                        </p:attrNameLst>
                                      </p:cBhvr>
                                      <p:to>
                                        <p:strVal val="visible"/>
                                      </p:to>
                                    </p:set>
                                    <p:anim calcmode="lin" valueType="num">
                                      <p:cBhvr additive="base">
                                        <p:cTn id="11" dur="500" fill="hold"/>
                                        <p:tgtEl>
                                          <p:spTgt spid="5837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8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8373">
                                            <p:txEl>
                                              <p:pRg st="2" end="2"/>
                                            </p:txEl>
                                          </p:spTgt>
                                        </p:tgtEl>
                                        <p:attrNameLst>
                                          <p:attrName>style.visibility</p:attrName>
                                        </p:attrNameLst>
                                      </p:cBhvr>
                                      <p:to>
                                        <p:strVal val="visible"/>
                                      </p:to>
                                    </p:set>
                                    <p:anim calcmode="lin" valueType="num">
                                      <p:cBhvr additive="base">
                                        <p:cTn id="17" dur="500" fill="hold"/>
                                        <p:tgtEl>
                                          <p:spTgt spid="5837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8373">
                                            <p:txEl>
                                              <p:pRg st="2" end="2"/>
                                            </p:txEl>
                                          </p:spTgt>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8373">
                                            <p:txEl>
                                              <p:pRg st="4" end="4"/>
                                            </p:txEl>
                                          </p:spTgt>
                                        </p:tgtEl>
                                        <p:attrNameLst>
                                          <p:attrName>style.visibility</p:attrName>
                                        </p:attrNameLst>
                                      </p:cBhvr>
                                      <p:to>
                                        <p:strVal val="visible"/>
                                      </p:to>
                                    </p:set>
                                    <p:anim calcmode="lin" valueType="num">
                                      <p:cBhvr additive="base">
                                        <p:cTn id="25" dur="500" fill="hold"/>
                                        <p:tgtEl>
                                          <p:spTgt spid="5837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373">
                                            <p:txEl>
                                              <p:pRg st="4" end="4"/>
                                            </p:txEl>
                                          </p:spTgt>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8373">
                                            <p:txEl>
                                              <p:pRg st="6" end="6"/>
                                            </p:txEl>
                                          </p:spTgt>
                                        </p:tgtEl>
                                        <p:attrNameLst>
                                          <p:attrName>style.visibility</p:attrName>
                                        </p:attrNameLst>
                                      </p:cBhvr>
                                      <p:to>
                                        <p:strVal val="visible"/>
                                      </p:to>
                                    </p:set>
                                    <p:anim calcmode="lin" valueType="num">
                                      <p:cBhvr additive="base">
                                        <p:cTn id="39" dur="500" fill="hold"/>
                                        <p:tgtEl>
                                          <p:spTgt spid="5837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8373">
                                            <p:txEl>
                                              <p:pRg st="6" end="6"/>
                                            </p:txEl>
                                          </p:spTgt>
                                        </p:tgtEl>
                                        <p:attrNameLst>
                                          <p:attrName>ppt_y</p:attrName>
                                        </p:attrNameLst>
                                      </p:cBhvr>
                                      <p:tavLst>
                                        <p:tav tm="0">
                                          <p:val>
                                            <p:strVal val="#ppt_y"/>
                                          </p:val>
                                        </p:tav>
                                        <p:tav tm="100000">
                                          <p:val>
                                            <p:strVal val="#ppt_y"/>
                                          </p:val>
                                        </p:tav>
                                      </p:tavLst>
                                    </p:anim>
                                  </p:childTnLst>
                                </p:cTn>
                              </p:par>
                              <p:par>
                                <p:cTn id="41" presetID="1" presetClass="entr" presetSubtype="0" fill="hold" nodeType="with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60419" name="Content Placeholder 8" descr="from 100 sec 5.jpg"/>
          <p:cNvPicPr>
            <a:picLocks noGrp="1" noChangeAspect="1"/>
          </p:cNvPicPr>
          <p:nvPr>
            <p:ph idx="1"/>
          </p:nvPr>
        </p:nvPicPr>
        <p:blipFill>
          <a:blip r:embed="rId2" cstate="print"/>
          <a:srcRect/>
          <a:stretch>
            <a:fillRect/>
          </a:stretch>
        </p:blipFill>
        <p:spPr>
          <a:xfrm>
            <a:off x="0" y="1295400"/>
            <a:ext cx="9144000" cy="1219200"/>
          </a:xfrm>
        </p:spPr>
      </p:pic>
      <p:sp>
        <p:nvSpPr>
          <p:cNvPr id="60420"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#53</a:t>
            </a:r>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60421" name="TextBox 17"/>
          <p:cNvSpPr txBox="1">
            <a:spLocks noChangeArrowheads="1"/>
          </p:cNvSpPr>
          <p:nvPr/>
        </p:nvSpPr>
        <p:spPr bwMode="auto">
          <a:xfrm>
            <a:off x="1371600" y="3048000"/>
            <a:ext cx="7239000" cy="3416300"/>
          </a:xfrm>
          <a:prstGeom prst="rect">
            <a:avLst/>
          </a:prstGeom>
          <a:noFill/>
          <a:ln w="9525">
            <a:noFill/>
            <a:miter lim="800000"/>
            <a:headEnd/>
            <a:tailEnd/>
          </a:ln>
        </p:spPr>
        <p:txBody>
          <a:bodyPr>
            <a:spAutoFit/>
          </a:bodyPr>
          <a:lstStyle/>
          <a:p>
            <a:pPr>
              <a:buFont typeface="Wingdings" pitchFamily="2" charset="2"/>
              <a:buChar char="§"/>
              <a:defRPr/>
            </a:pPr>
            <a:r>
              <a:rPr lang="en-US" sz="2400" dirty="0">
                <a:solidFill>
                  <a:schemeClr val="bg1"/>
                </a:solidFill>
                <a:latin typeface="Times"/>
              </a:rPr>
              <a:t>  New Member Annuity Interest</a:t>
            </a:r>
          </a:p>
          <a:p>
            <a:pPr>
              <a:buFont typeface="Wingdings" pitchFamily="2" charset="2"/>
              <a:buChar char="§"/>
              <a:defRPr/>
            </a:pPr>
            <a:endParaRPr lang="en-US" sz="2400" dirty="0">
              <a:solidFill>
                <a:schemeClr val="bg1"/>
              </a:solidFill>
              <a:latin typeface="Times"/>
            </a:endParaRPr>
          </a:p>
          <a:p>
            <a:pPr>
              <a:buFont typeface="Wingdings" pitchFamily="2" charset="2"/>
              <a:buChar char="§"/>
              <a:defRPr/>
            </a:pPr>
            <a:r>
              <a:rPr lang="en-US" sz="2400" dirty="0">
                <a:solidFill>
                  <a:schemeClr val="bg1"/>
                </a:solidFill>
                <a:latin typeface="Times"/>
              </a:rPr>
              <a:t>  Available for Member and Spouse</a:t>
            </a:r>
          </a:p>
          <a:p>
            <a:pPr>
              <a:buFont typeface="Wingdings" pitchFamily="2" charset="2"/>
              <a:buChar char="§"/>
              <a:defRPr/>
            </a:pPr>
            <a:endParaRPr lang="en-US" sz="2400" dirty="0">
              <a:solidFill>
                <a:schemeClr val="bg1"/>
              </a:solidFill>
              <a:latin typeface="Times"/>
            </a:endParaRPr>
          </a:p>
          <a:p>
            <a:pPr marL="292100" indent="-292100">
              <a:buFont typeface="Wingdings" pitchFamily="2" charset="2"/>
              <a:buChar char="§"/>
              <a:defRPr/>
            </a:pPr>
            <a:r>
              <a:rPr lang="en-US" sz="2400" dirty="0">
                <a:solidFill>
                  <a:schemeClr val="bg1"/>
                </a:solidFill>
                <a:latin typeface="Times"/>
              </a:rPr>
              <a:t>FS forwards top copy of  Form #100 to General Agent when interest is indicated in an annuity. Use transmittal form #175FS.</a:t>
            </a:r>
          </a:p>
          <a:p>
            <a:pPr>
              <a:buFont typeface="Wingdings" pitchFamily="2" charset="2"/>
              <a:buChar char="§"/>
              <a:defRPr/>
            </a:pPr>
            <a:endParaRPr lang="en-US" sz="2400" dirty="0">
              <a:solidFill>
                <a:schemeClr val="bg1"/>
              </a:solidFill>
              <a:latin typeface="Times"/>
            </a:endParaRPr>
          </a:p>
          <a:p>
            <a:pPr>
              <a:defRPr/>
            </a:pPr>
            <a:endParaRPr lang="en-US" sz="2400" dirty="0">
              <a:solidFill>
                <a:schemeClr val="bg1"/>
              </a:solidFill>
              <a:latin typeface="Times"/>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00200" y="381000"/>
            <a:ext cx="7543800" cy="533400"/>
          </a:xfrm>
        </p:spPr>
        <p:txBody>
          <a:bodyPr/>
          <a:lstStyle/>
          <a:p>
            <a:pPr eaLnBrk="1" hangingPunct="1">
              <a:defRPr/>
            </a:pPr>
            <a:r>
              <a:rPr lang="en-US" dirty="0" smtClean="0">
                <a:solidFill>
                  <a:srgbClr val="BBE0E3"/>
                </a:solidFill>
              </a:rPr>
              <a:t>                      </a:t>
            </a:r>
            <a:r>
              <a:rPr lang="en-US" dirty="0" smtClean="0">
                <a:solidFill>
                  <a:schemeClr val="accent1">
                    <a:lumMod val="75000"/>
                  </a:schemeClr>
                </a:solidFill>
              </a:rPr>
              <a:t>How appointed</a:t>
            </a:r>
            <a:endParaRPr lang="en-US" sz="4000" dirty="0" smtClean="0">
              <a:solidFill>
                <a:schemeClr val="accent1">
                  <a:lumMod val="75000"/>
                </a:schemeClr>
              </a:solidFill>
            </a:endParaRPr>
          </a:p>
        </p:txBody>
      </p:sp>
      <p:pic>
        <p:nvPicPr>
          <p:cNvPr id="6147" name="Content Placeholder 11" descr="FS-application form.tif"/>
          <p:cNvPicPr>
            <a:picLocks noGrp="1" noChangeAspect="1"/>
          </p:cNvPicPr>
          <p:nvPr>
            <p:ph sz="half" idx="1"/>
          </p:nvPr>
        </p:nvPicPr>
        <p:blipFill>
          <a:blip r:embed="rId3" cstate="print"/>
          <a:srcRect/>
          <a:stretch>
            <a:fillRect/>
          </a:stretch>
        </p:blipFill>
        <p:spPr>
          <a:xfrm>
            <a:off x="1295400" y="228600"/>
            <a:ext cx="3810000" cy="5562600"/>
          </a:xfrm>
        </p:spPr>
      </p:pic>
      <p:sp>
        <p:nvSpPr>
          <p:cNvPr id="6148" name="Rectangle 5"/>
          <p:cNvSpPr>
            <a:spLocks noGrp="1" noChangeArrowheads="1"/>
          </p:cNvSpPr>
          <p:nvPr>
            <p:ph type="body" sz="half" idx="2"/>
          </p:nvPr>
        </p:nvSpPr>
        <p:spPr>
          <a:xfrm>
            <a:off x="5219700" y="1295400"/>
            <a:ext cx="3924300" cy="4572000"/>
          </a:xfrm>
        </p:spPr>
        <p:txBody>
          <a:bodyPr/>
          <a:lstStyle/>
          <a:p>
            <a:pPr eaLnBrk="1" hangingPunct="1"/>
            <a:r>
              <a:rPr lang="en-US" sz="2600" smtClean="0"/>
              <a:t>Form #101-Application for Appointment as Financial Secretary.</a:t>
            </a:r>
          </a:p>
          <a:p>
            <a:pPr eaLnBrk="1" hangingPunct="1"/>
            <a:r>
              <a:rPr lang="en-US" sz="2800" smtClean="0"/>
              <a:t>Mailed from Supreme to GK upon resignation of current FS.</a:t>
            </a:r>
          </a:p>
          <a:p>
            <a:pPr eaLnBrk="1" hangingPunct="1"/>
            <a:r>
              <a:rPr lang="en-US" sz="2600" smtClean="0"/>
              <a:t>To be completed by all qualified and interested candidates.</a:t>
            </a:r>
          </a:p>
          <a:p>
            <a:pPr eaLnBrk="1" hangingPunct="1"/>
            <a:endParaRPr lang="en-US" sz="2600" smtClean="0"/>
          </a:p>
          <a:p>
            <a:pPr eaLnBrk="1" hangingPunct="1"/>
            <a:endParaRPr lang="en-US" sz="2600" smtClean="0"/>
          </a:p>
        </p:txBody>
      </p:sp>
      <p:sp>
        <p:nvSpPr>
          <p:cNvPr id="6149" name="Line 7"/>
          <p:cNvSpPr>
            <a:spLocks noChangeShapeType="1"/>
          </p:cNvSpPr>
          <p:nvPr/>
        </p:nvSpPr>
        <p:spPr bwMode="auto">
          <a:xfrm>
            <a:off x="5105400" y="1066800"/>
            <a:ext cx="38100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175FS.jpg"/>
          <p:cNvPicPr>
            <a:picLocks noChangeAspect="1"/>
          </p:cNvPicPr>
          <p:nvPr/>
        </p:nvPicPr>
        <p:blipFill>
          <a:blip r:embed="rId2" cstate="print"/>
          <a:srcRect/>
          <a:stretch>
            <a:fillRect/>
          </a:stretch>
        </p:blipFill>
        <p:spPr bwMode="auto">
          <a:xfrm>
            <a:off x="1600200" y="762000"/>
            <a:ext cx="7245350" cy="5110163"/>
          </a:xfrm>
          <a:prstGeom prst="rect">
            <a:avLst/>
          </a:prstGeom>
          <a:noFill/>
          <a:ln w="9525">
            <a:noFill/>
            <a:miter lim="800000"/>
            <a:headEnd/>
            <a:tailEnd/>
          </a:ln>
        </p:spPr>
      </p:pic>
      <p:sp>
        <p:nvSpPr>
          <p:cNvPr id="59395" name="TextBox 2"/>
          <p:cNvSpPr txBox="1">
            <a:spLocks noChangeArrowheads="1"/>
          </p:cNvSpPr>
          <p:nvPr/>
        </p:nvSpPr>
        <p:spPr bwMode="auto">
          <a:xfrm>
            <a:off x="1752600" y="228600"/>
            <a:ext cx="6858000" cy="523875"/>
          </a:xfrm>
          <a:prstGeom prst="rect">
            <a:avLst/>
          </a:prstGeom>
          <a:noFill/>
          <a:ln w="9525">
            <a:noFill/>
            <a:miter lim="800000"/>
            <a:headEnd/>
            <a:tailEnd/>
          </a:ln>
        </p:spPr>
        <p:txBody>
          <a:bodyPr>
            <a:spAutoFit/>
          </a:bodyPr>
          <a:lstStyle/>
          <a:p>
            <a:pPr>
              <a:defRPr/>
            </a:pPr>
            <a:r>
              <a:rPr lang="en-US" dirty="0">
                <a:solidFill>
                  <a:schemeClr val="accent1">
                    <a:lumMod val="75000"/>
                  </a:schemeClr>
                </a:solidFill>
              </a:rPr>
              <a:t>Copy of transmittal to General Agent  #175FS</a:t>
            </a:r>
          </a:p>
        </p:txBody>
      </p:sp>
    </p:spTree>
  </p:cSld>
  <p:clrMapOvr>
    <a:masterClrMapping/>
  </p:clrMapOvr>
  <p:transition spd="med">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62467" name="Content Placeholder 7" descr="form 11 sec 6.jpg"/>
          <p:cNvPicPr>
            <a:picLocks noGrp="1" noChangeAspect="1"/>
          </p:cNvPicPr>
          <p:nvPr>
            <p:ph idx="1"/>
          </p:nvPr>
        </p:nvPicPr>
        <p:blipFill>
          <a:blip r:embed="rId2" cstate="print"/>
          <a:srcRect/>
          <a:stretch>
            <a:fillRect/>
          </a:stretch>
        </p:blipFill>
        <p:spPr>
          <a:xfrm>
            <a:off x="0" y="1295400"/>
            <a:ext cx="9144000" cy="1371600"/>
          </a:xfrm>
        </p:spPr>
      </p:pic>
      <p:sp>
        <p:nvSpPr>
          <p:cNvPr id="62468"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r>
              <a:rPr lang="en-US" sz="2000"/>
              <a:t>Section #63</a:t>
            </a:r>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61445" name="TextBox 17"/>
          <p:cNvSpPr txBox="1">
            <a:spLocks noChangeArrowheads="1"/>
          </p:cNvSpPr>
          <p:nvPr/>
        </p:nvSpPr>
        <p:spPr bwMode="auto">
          <a:xfrm>
            <a:off x="1295400" y="3048000"/>
            <a:ext cx="7543800" cy="2678113"/>
          </a:xfrm>
          <a:prstGeom prst="rect">
            <a:avLst/>
          </a:prstGeom>
          <a:noFill/>
          <a:ln w="9525">
            <a:noFill/>
            <a:miter lim="800000"/>
            <a:headEnd/>
            <a:tailEnd/>
          </a:ln>
        </p:spPr>
        <p:txBody>
          <a:bodyPr>
            <a:spAutoFit/>
          </a:bodyPr>
          <a:lstStyle/>
          <a:p>
            <a:pPr>
              <a:buFont typeface="Wingdings" pitchFamily="2" charset="2"/>
              <a:buChar char="§"/>
            </a:pPr>
            <a:r>
              <a:rPr lang="en-US" sz="2400">
                <a:solidFill>
                  <a:schemeClr val="bg1"/>
                </a:solidFill>
              </a:rPr>
              <a:t>  Proposer Name and Number</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Signature of Applicant</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Date,  Signature of Financial Secretary and Grand Knight</a:t>
            </a:r>
          </a:p>
          <a:p>
            <a:pPr>
              <a:buFont typeface="Wingdings" pitchFamily="2" charset="2"/>
              <a:buChar char="§"/>
            </a:pPr>
            <a:endParaRPr lang="en-US" sz="2400">
              <a:solidFill>
                <a:schemeClr val="bg1"/>
              </a:solidFill>
            </a:endParaRPr>
          </a:p>
          <a:p>
            <a:endParaRPr lang="en-US" sz="2400">
              <a:solidFill>
                <a:schemeClr val="bg1"/>
              </a:solidFill>
            </a:endParaRPr>
          </a:p>
        </p:txBody>
      </p:sp>
      <p:sp>
        <p:nvSpPr>
          <p:cNvPr id="7" name="TextBox 6"/>
          <p:cNvSpPr txBox="1">
            <a:spLocks noChangeArrowheads="1"/>
          </p:cNvSpPr>
          <p:nvPr/>
        </p:nvSpPr>
        <p:spPr bwMode="auto">
          <a:xfrm>
            <a:off x="838200" y="1447800"/>
            <a:ext cx="3657600" cy="400050"/>
          </a:xfrm>
          <a:prstGeom prst="rect">
            <a:avLst/>
          </a:prstGeom>
          <a:noFill/>
          <a:ln w="9525">
            <a:noFill/>
            <a:miter lim="800000"/>
            <a:headEnd/>
            <a:tailEnd/>
          </a:ln>
        </p:spPr>
        <p:txBody>
          <a:bodyPr>
            <a:spAutoFit/>
          </a:bodyPr>
          <a:lstStyle/>
          <a:p>
            <a:r>
              <a:rPr lang="en-US" sz="2000"/>
              <a:t>Rod J Hofschulte</a:t>
            </a:r>
          </a:p>
        </p:txBody>
      </p:sp>
      <p:sp>
        <p:nvSpPr>
          <p:cNvPr id="8" name="TextBox 7"/>
          <p:cNvSpPr txBox="1">
            <a:spLocks noChangeArrowheads="1"/>
          </p:cNvSpPr>
          <p:nvPr/>
        </p:nvSpPr>
        <p:spPr bwMode="auto">
          <a:xfrm>
            <a:off x="2819400" y="1752600"/>
            <a:ext cx="1524000" cy="400050"/>
          </a:xfrm>
          <a:prstGeom prst="rect">
            <a:avLst/>
          </a:prstGeom>
          <a:noFill/>
          <a:ln w="9525">
            <a:noFill/>
            <a:miter lim="800000"/>
            <a:headEnd/>
            <a:tailEnd/>
          </a:ln>
        </p:spPr>
        <p:txBody>
          <a:bodyPr>
            <a:spAutoFit/>
          </a:bodyPr>
          <a:lstStyle/>
          <a:p>
            <a:r>
              <a:rPr lang="en-US" sz="2000"/>
              <a:t>1590186</a:t>
            </a:r>
          </a:p>
        </p:txBody>
      </p:sp>
      <p:sp>
        <p:nvSpPr>
          <p:cNvPr id="9" name="TextBox 8"/>
          <p:cNvSpPr txBox="1">
            <a:spLocks noChangeArrowheads="1"/>
          </p:cNvSpPr>
          <p:nvPr/>
        </p:nvSpPr>
        <p:spPr bwMode="auto">
          <a:xfrm>
            <a:off x="4572000" y="1524000"/>
            <a:ext cx="381000" cy="523875"/>
          </a:xfrm>
          <a:prstGeom prst="rect">
            <a:avLst/>
          </a:prstGeom>
          <a:noFill/>
          <a:ln w="9525">
            <a:noFill/>
            <a:miter lim="800000"/>
            <a:headEnd/>
            <a:tailEnd/>
          </a:ln>
        </p:spPr>
        <p:txBody>
          <a:bodyPr>
            <a:spAutoFit/>
          </a:bodyPr>
          <a:lstStyle/>
          <a:p>
            <a:r>
              <a:rPr lang="en-US">
                <a:solidFill>
                  <a:srgbClr val="FF0000"/>
                </a:solidFill>
              </a:rPr>
              <a:t>x</a:t>
            </a:r>
          </a:p>
        </p:txBody>
      </p:sp>
      <p:sp>
        <p:nvSpPr>
          <p:cNvPr id="10" name="TextBox 9"/>
          <p:cNvSpPr txBox="1">
            <a:spLocks noChangeArrowheads="1"/>
          </p:cNvSpPr>
          <p:nvPr/>
        </p:nvSpPr>
        <p:spPr bwMode="auto">
          <a:xfrm>
            <a:off x="457200" y="1981200"/>
            <a:ext cx="1143000" cy="400050"/>
          </a:xfrm>
          <a:prstGeom prst="rect">
            <a:avLst/>
          </a:prstGeom>
          <a:noFill/>
          <a:ln w="9525">
            <a:noFill/>
            <a:miter lim="800000"/>
            <a:headEnd/>
            <a:tailEnd/>
          </a:ln>
        </p:spPr>
        <p:txBody>
          <a:bodyPr>
            <a:spAutoFit/>
          </a:bodyPr>
          <a:lstStyle/>
          <a:p>
            <a:r>
              <a:rPr lang="en-US" sz="2000"/>
              <a:t>9/3/10</a:t>
            </a:r>
          </a:p>
        </p:txBody>
      </p:sp>
      <p:sp>
        <p:nvSpPr>
          <p:cNvPr id="11" name="TextBox 10"/>
          <p:cNvSpPr txBox="1">
            <a:spLocks noChangeArrowheads="1"/>
          </p:cNvSpPr>
          <p:nvPr/>
        </p:nvSpPr>
        <p:spPr bwMode="auto">
          <a:xfrm>
            <a:off x="1600200" y="1905000"/>
            <a:ext cx="609600" cy="523875"/>
          </a:xfrm>
          <a:prstGeom prst="rect">
            <a:avLst/>
          </a:prstGeom>
          <a:noFill/>
          <a:ln w="9525">
            <a:noFill/>
            <a:miter lim="800000"/>
            <a:headEnd/>
            <a:tailEnd/>
          </a:ln>
        </p:spPr>
        <p:txBody>
          <a:bodyPr>
            <a:spAutoFit/>
          </a:bodyPr>
          <a:lstStyle/>
          <a:p>
            <a:r>
              <a:rPr lang="en-US">
                <a:solidFill>
                  <a:srgbClr val="FF0000"/>
                </a:solidFill>
              </a:rPr>
              <a:t>x</a:t>
            </a:r>
          </a:p>
        </p:txBody>
      </p:sp>
      <p:sp>
        <p:nvSpPr>
          <p:cNvPr id="12" name="TextBox 11"/>
          <p:cNvSpPr txBox="1">
            <a:spLocks noChangeArrowheads="1"/>
          </p:cNvSpPr>
          <p:nvPr/>
        </p:nvSpPr>
        <p:spPr bwMode="auto">
          <a:xfrm>
            <a:off x="4572000" y="1905000"/>
            <a:ext cx="304800" cy="523875"/>
          </a:xfrm>
          <a:prstGeom prst="rect">
            <a:avLst/>
          </a:prstGeom>
          <a:noFill/>
          <a:ln w="9525">
            <a:noFill/>
            <a:miter lim="800000"/>
            <a:headEnd/>
            <a:tailEnd/>
          </a:ln>
        </p:spPr>
        <p:txBody>
          <a:bodyPr>
            <a:spAutoFit/>
          </a:bodyPr>
          <a:lstStyle/>
          <a:p>
            <a:r>
              <a:rPr lang="en-US">
                <a:solidFill>
                  <a:srgbClr val="FF0000"/>
                </a:solidFill>
              </a:rPr>
              <a:t>x</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1445">
                                            <p:txEl>
                                              <p:pRg st="0" end="0"/>
                                            </p:txEl>
                                          </p:spTgt>
                                        </p:tgtEl>
                                        <p:attrNameLst>
                                          <p:attrName>style.visibility</p:attrName>
                                        </p:attrNameLst>
                                      </p:cBhvr>
                                      <p:to>
                                        <p:strVal val="visible"/>
                                      </p:to>
                                    </p:set>
                                    <p:anim calcmode="lin" valueType="num">
                                      <p:cBhvr additive="base">
                                        <p:cTn id="11" dur="500" fill="hold"/>
                                        <p:tgtEl>
                                          <p:spTgt spid="6144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1445">
                                            <p:txEl>
                                              <p:pRg st="0" end="0"/>
                                            </p:txEl>
                                          </p:spTgt>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1445">
                                            <p:txEl>
                                              <p:pRg st="2" end="2"/>
                                            </p:txEl>
                                          </p:spTgt>
                                        </p:tgtEl>
                                        <p:attrNameLst>
                                          <p:attrName>style.visibility</p:attrName>
                                        </p:attrNameLst>
                                      </p:cBhvr>
                                      <p:to>
                                        <p:strVal val="visible"/>
                                      </p:to>
                                    </p:set>
                                    <p:anim calcmode="lin" valueType="num">
                                      <p:cBhvr additive="base">
                                        <p:cTn id="21" dur="500" fill="hold"/>
                                        <p:tgtEl>
                                          <p:spTgt spid="6144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1445">
                                            <p:txEl>
                                              <p:pRg st="2" end="2"/>
                                            </p:txEl>
                                          </p:spTgt>
                                        </p:tgtEl>
                                        <p:attrNameLst>
                                          <p:attrName>ppt_y</p:attrName>
                                        </p:attrNameLst>
                                      </p:cBhvr>
                                      <p:tavLst>
                                        <p:tav tm="0">
                                          <p:val>
                                            <p:strVal val="#ppt_y"/>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1445">
                                            <p:txEl>
                                              <p:pRg st="4" end="4"/>
                                            </p:txEl>
                                          </p:spTgt>
                                        </p:tgtEl>
                                        <p:attrNameLst>
                                          <p:attrName>style.visibility</p:attrName>
                                        </p:attrNameLst>
                                      </p:cBhvr>
                                      <p:to>
                                        <p:strVal val="visible"/>
                                      </p:to>
                                    </p:set>
                                    <p:anim calcmode="lin" valueType="num">
                                      <p:cBhvr additive="base">
                                        <p:cTn id="29" dur="500" fill="hold"/>
                                        <p:tgtEl>
                                          <p:spTgt spid="61445">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1445">
                                            <p:txEl>
                                              <p:pRg st="4" end="4"/>
                                            </p:txEl>
                                          </p:spTgt>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63491" name="Content Placeholder 8" descr="Form 100 Death Notice.jpg"/>
          <p:cNvPicPr>
            <a:picLocks noGrp="1" noChangeAspect="1"/>
          </p:cNvPicPr>
          <p:nvPr>
            <p:ph idx="1"/>
          </p:nvPr>
        </p:nvPicPr>
        <p:blipFill>
          <a:blip r:embed="rId2" cstate="print"/>
          <a:srcRect/>
          <a:stretch>
            <a:fillRect/>
          </a:stretch>
        </p:blipFill>
        <p:spPr>
          <a:xfrm>
            <a:off x="0" y="1143000"/>
            <a:ext cx="9144000" cy="1600200"/>
          </a:xfrm>
        </p:spPr>
      </p:pic>
      <p:sp>
        <p:nvSpPr>
          <p:cNvPr id="63492"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endParaRPr lang="en-US" sz="2000"/>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63494" name="TextBox 17"/>
          <p:cNvSpPr txBox="1">
            <a:spLocks noChangeArrowheads="1"/>
          </p:cNvSpPr>
          <p:nvPr/>
        </p:nvSpPr>
        <p:spPr bwMode="auto">
          <a:xfrm>
            <a:off x="1295400" y="3048000"/>
            <a:ext cx="7543800" cy="2678113"/>
          </a:xfrm>
          <a:prstGeom prst="rect">
            <a:avLst/>
          </a:prstGeom>
          <a:noFill/>
          <a:ln w="9525">
            <a:noFill/>
            <a:miter lim="800000"/>
            <a:headEnd/>
            <a:tailEnd/>
          </a:ln>
        </p:spPr>
        <p:txBody>
          <a:bodyPr>
            <a:spAutoFit/>
          </a:bodyPr>
          <a:lstStyle/>
          <a:p>
            <a:pPr>
              <a:buFont typeface="Wingdings" pitchFamily="2" charset="2"/>
              <a:buChar char="§"/>
            </a:pPr>
            <a:r>
              <a:rPr lang="en-US" sz="2400">
                <a:solidFill>
                  <a:schemeClr val="bg1"/>
                </a:solidFill>
              </a:rPr>
              <a:t>  Use when reporting member death</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Letter of condolence sent if reported within 6 months</a:t>
            </a:r>
          </a:p>
          <a:p>
            <a:pPr>
              <a:buFont typeface="Wingdings" pitchFamily="2" charset="2"/>
              <a:buChar char="§"/>
            </a:pPr>
            <a:endParaRPr lang="en-US" sz="2400">
              <a:solidFill>
                <a:schemeClr val="bg1"/>
              </a:solidFill>
            </a:endParaRPr>
          </a:p>
          <a:p>
            <a:pPr>
              <a:buFont typeface="Wingdings" pitchFamily="2" charset="2"/>
              <a:buChar char="§"/>
            </a:pPr>
            <a:r>
              <a:rPr lang="en-US" sz="2400">
                <a:solidFill>
                  <a:schemeClr val="bg1"/>
                </a:solidFill>
              </a:rPr>
              <a:t>  Report on Form #100 or use Member Management</a:t>
            </a:r>
          </a:p>
          <a:p>
            <a:pPr>
              <a:buFont typeface="Wingdings" pitchFamily="2" charset="2"/>
              <a:buChar char="§"/>
            </a:pPr>
            <a:endParaRPr lang="en-US" sz="2400">
              <a:solidFill>
                <a:schemeClr val="bg1"/>
              </a:solidFill>
            </a:endParaRPr>
          </a:p>
          <a:p>
            <a:endParaRPr lang="en-US" sz="2400">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64515" name="Content Placeholder 7" descr="Form #11 Interest Survey.jpg"/>
          <p:cNvPicPr>
            <a:picLocks noGrp="1" noChangeAspect="1"/>
          </p:cNvPicPr>
          <p:nvPr>
            <p:ph idx="1"/>
          </p:nvPr>
        </p:nvPicPr>
        <p:blipFill>
          <a:blip r:embed="rId2" cstate="print"/>
          <a:srcRect/>
          <a:stretch>
            <a:fillRect/>
          </a:stretch>
        </p:blipFill>
        <p:spPr>
          <a:xfrm>
            <a:off x="0" y="1066800"/>
            <a:ext cx="9144000" cy="1676400"/>
          </a:xfrm>
        </p:spPr>
      </p:pic>
      <p:sp>
        <p:nvSpPr>
          <p:cNvPr id="64516"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endParaRPr lang="en-US" sz="2000"/>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18" name="TextBox 17"/>
          <p:cNvSpPr txBox="1"/>
          <p:nvPr/>
        </p:nvSpPr>
        <p:spPr>
          <a:xfrm>
            <a:off x="1295400" y="3200400"/>
            <a:ext cx="7543800" cy="2678113"/>
          </a:xfrm>
          <a:prstGeom prst="rect">
            <a:avLst/>
          </a:prstGeom>
          <a:noFill/>
        </p:spPr>
        <p:txBody>
          <a:bodyPr>
            <a:spAutoFit/>
          </a:bodyPr>
          <a:lstStyle/>
          <a:p>
            <a:pPr>
              <a:buFont typeface="Wingdings" pitchFamily="2" charset="2"/>
              <a:buChar char="§"/>
              <a:defRPr/>
            </a:pPr>
            <a:r>
              <a:rPr lang="en-US" sz="2400" dirty="0">
                <a:solidFill>
                  <a:schemeClr val="bg1"/>
                </a:solidFill>
                <a:latin typeface="Times"/>
              </a:rPr>
              <a:t>  Use to solicit member activity interest</a:t>
            </a:r>
          </a:p>
          <a:p>
            <a:pPr>
              <a:buFont typeface="Wingdings" pitchFamily="2" charset="2"/>
              <a:buChar char="§"/>
              <a:defRPr/>
            </a:pPr>
            <a:endParaRPr lang="en-US" sz="2400" dirty="0">
              <a:solidFill>
                <a:schemeClr val="bg1"/>
              </a:solidFill>
              <a:latin typeface="Times"/>
            </a:endParaRPr>
          </a:p>
          <a:p>
            <a:pPr marL="292100" indent="-292100">
              <a:buFont typeface="Wingdings" pitchFamily="2" charset="2"/>
              <a:buChar char="§"/>
              <a:defRPr/>
            </a:pPr>
            <a:r>
              <a:rPr lang="en-US" sz="2400" dirty="0">
                <a:solidFill>
                  <a:schemeClr val="bg1"/>
                </a:solidFill>
                <a:latin typeface="Times"/>
              </a:rPr>
              <a:t>Use as prelude to admission committee meeting and                                 assignment to a team or council’s activity director for active involvement.</a:t>
            </a:r>
          </a:p>
          <a:p>
            <a:pPr>
              <a:buFont typeface="Wingdings" pitchFamily="2" charset="2"/>
              <a:buChar char="§"/>
              <a:defRPr/>
            </a:pPr>
            <a:endParaRPr lang="en-US" sz="2400" dirty="0">
              <a:solidFill>
                <a:schemeClr val="bg1"/>
              </a:solidFill>
              <a:latin typeface="Times"/>
            </a:endParaRPr>
          </a:p>
          <a:p>
            <a:pPr>
              <a:defRPr/>
            </a:pPr>
            <a:endParaRPr lang="en-US" sz="2400" dirty="0">
              <a:solidFill>
                <a:schemeClr val="bg1"/>
              </a:solidFill>
              <a:latin typeface="Times"/>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pic>
        <p:nvPicPr>
          <p:cNvPr id="65539" name="Content Placeholder 8" descr="Form 100 Final questions.jpg"/>
          <p:cNvPicPr>
            <a:picLocks noGrp="1" noChangeAspect="1"/>
          </p:cNvPicPr>
          <p:nvPr>
            <p:ph idx="1"/>
          </p:nvPr>
        </p:nvPicPr>
        <p:blipFill>
          <a:blip r:embed="rId2" cstate="print"/>
          <a:srcRect/>
          <a:stretch>
            <a:fillRect/>
          </a:stretch>
        </p:blipFill>
        <p:spPr>
          <a:xfrm>
            <a:off x="0" y="990600"/>
            <a:ext cx="8991600" cy="1752600"/>
          </a:xfrm>
        </p:spPr>
      </p:pic>
      <p:sp>
        <p:nvSpPr>
          <p:cNvPr id="65540"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endParaRPr lang="en-US" sz="2000"/>
          </a:p>
        </p:txBody>
      </p:sp>
      <p:sp>
        <p:nvSpPr>
          <p:cNvPr id="1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18" name="TextBox 17"/>
          <p:cNvSpPr txBox="1"/>
          <p:nvPr/>
        </p:nvSpPr>
        <p:spPr>
          <a:xfrm>
            <a:off x="1295400" y="3200400"/>
            <a:ext cx="7543800" cy="2678113"/>
          </a:xfrm>
          <a:prstGeom prst="rect">
            <a:avLst/>
          </a:prstGeom>
          <a:noFill/>
        </p:spPr>
        <p:txBody>
          <a:bodyPr>
            <a:spAutoFit/>
          </a:bodyPr>
          <a:lstStyle/>
          <a:p>
            <a:pPr marL="292100" indent="-292100">
              <a:buFont typeface="Wingdings" pitchFamily="2" charset="2"/>
              <a:buChar char="§"/>
              <a:defRPr/>
            </a:pPr>
            <a:r>
              <a:rPr lang="en-US" sz="2400" dirty="0">
                <a:solidFill>
                  <a:schemeClr val="bg1"/>
                </a:solidFill>
                <a:latin typeface="Times"/>
              </a:rPr>
              <a:t>Solicit member expectations and anticipated contribution to the council’s success.</a:t>
            </a:r>
          </a:p>
          <a:p>
            <a:pPr>
              <a:buFont typeface="Wingdings" pitchFamily="2" charset="2"/>
              <a:buChar char="§"/>
              <a:defRPr/>
            </a:pPr>
            <a:endParaRPr lang="en-US" sz="2400" dirty="0">
              <a:solidFill>
                <a:schemeClr val="bg1"/>
              </a:solidFill>
              <a:latin typeface="Times"/>
            </a:endParaRPr>
          </a:p>
          <a:p>
            <a:pPr marL="292100" indent="-292100">
              <a:buFont typeface="Wingdings" pitchFamily="2" charset="2"/>
              <a:buChar char="§"/>
              <a:defRPr/>
            </a:pPr>
            <a:r>
              <a:rPr lang="en-US" sz="2400" dirty="0">
                <a:solidFill>
                  <a:schemeClr val="bg1"/>
                </a:solidFill>
                <a:latin typeface="Times"/>
              </a:rPr>
              <a:t>Date of interview and signature of admission committee chairman.</a:t>
            </a:r>
          </a:p>
          <a:p>
            <a:pPr>
              <a:buFont typeface="Wingdings" pitchFamily="2" charset="2"/>
              <a:buChar char="§"/>
              <a:defRPr/>
            </a:pPr>
            <a:endParaRPr lang="en-US" sz="2400" dirty="0">
              <a:solidFill>
                <a:schemeClr val="bg1"/>
              </a:solidFill>
              <a:latin typeface="Times"/>
            </a:endParaRPr>
          </a:p>
          <a:p>
            <a:pPr>
              <a:defRPr/>
            </a:pPr>
            <a:endParaRPr lang="en-US" sz="2400" dirty="0">
              <a:solidFill>
                <a:schemeClr val="bg1"/>
              </a:solidFill>
              <a:latin typeface="Times"/>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543800" cy="1143000"/>
          </a:xfrm>
        </p:spPr>
        <p:txBody>
          <a:bodyPr>
            <a:normAutofit fontScale="90000"/>
          </a:bodyPr>
          <a:lstStyle/>
          <a:p>
            <a:pPr eaLnBrk="1" fontAlgn="auto" hangingPunct="1">
              <a:spcAft>
                <a:spcPts val="0"/>
              </a:spcAft>
              <a:defRPr/>
            </a:pPr>
            <a:r>
              <a:rPr lang="en-US" dirty="0" smtClean="0">
                <a:solidFill>
                  <a:schemeClr val="accent1">
                    <a:lumMod val="75000"/>
                  </a:schemeClr>
                </a:solidFill>
              </a:rPr>
              <a:t>Proper Completion of Form #100</a:t>
            </a:r>
            <a:endParaRPr lang="en-US" dirty="0">
              <a:solidFill>
                <a:schemeClr val="accent1">
                  <a:lumMod val="75000"/>
                </a:schemeClr>
              </a:solidFill>
            </a:endParaRPr>
          </a:p>
        </p:txBody>
      </p:sp>
      <p:sp>
        <p:nvSpPr>
          <p:cNvPr id="66563" name="TextBox 7"/>
          <p:cNvSpPr txBox="1">
            <a:spLocks noChangeArrowheads="1"/>
          </p:cNvSpPr>
          <p:nvPr/>
        </p:nvSpPr>
        <p:spPr bwMode="auto">
          <a:xfrm>
            <a:off x="0" y="914400"/>
            <a:ext cx="2133600" cy="400050"/>
          </a:xfrm>
          <a:prstGeom prst="rect">
            <a:avLst/>
          </a:prstGeom>
          <a:noFill/>
          <a:ln w="9525">
            <a:noFill/>
            <a:miter lim="800000"/>
            <a:headEnd/>
            <a:tailEnd/>
          </a:ln>
        </p:spPr>
        <p:txBody>
          <a:bodyPr>
            <a:spAutoFit/>
          </a:bodyPr>
          <a:lstStyle/>
          <a:p>
            <a:endParaRPr lang="en-US" sz="2000"/>
          </a:p>
        </p:txBody>
      </p:sp>
      <p:sp>
        <p:nvSpPr>
          <p:cNvPr id="66564" name="TextBox 13"/>
          <p:cNvSpPr txBox="1">
            <a:spLocks noChangeArrowheads="1"/>
          </p:cNvSpPr>
          <p:nvPr/>
        </p:nvSpPr>
        <p:spPr bwMode="auto">
          <a:xfrm>
            <a:off x="7010400" y="2133600"/>
            <a:ext cx="381000" cy="461963"/>
          </a:xfrm>
          <a:prstGeom prst="rect">
            <a:avLst/>
          </a:prstGeom>
          <a:noFill/>
          <a:ln w="9525">
            <a:noFill/>
            <a:miter lim="800000"/>
            <a:headEnd/>
            <a:tailEnd/>
          </a:ln>
        </p:spPr>
        <p:txBody>
          <a:bodyPr>
            <a:spAutoFit/>
          </a:bodyPr>
          <a:lstStyle/>
          <a:p>
            <a:endParaRPr lang="en-US" sz="2400">
              <a:solidFill>
                <a:srgbClr val="C00000"/>
              </a:solidFill>
            </a:endParaRPr>
          </a:p>
        </p:txBody>
      </p:sp>
      <p:sp>
        <p:nvSpPr>
          <p:cNvPr id="66565" name="TextBox 17"/>
          <p:cNvSpPr txBox="1">
            <a:spLocks noChangeArrowheads="1"/>
          </p:cNvSpPr>
          <p:nvPr/>
        </p:nvSpPr>
        <p:spPr bwMode="auto">
          <a:xfrm>
            <a:off x="1295400" y="3124200"/>
            <a:ext cx="7543800" cy="830263"/>
          </a:xfrm>
          <a:prstGeom prst="rect">
            <a:avLst/>
          </a:prstGeom>
          <a:noFill/>
          <a:ln w="9525">
            <a:noFill/>
            <a:miter lim="800000"/>
            <a:headEnd/>
            <a:tailEnd/>
          </a:ln>
        </p:spPr>
        <p:txBody>
          <a:bodyPr>
            <a:spAutoFit/>
          </a:bodyPr>
          <a:lstStyle/>
          <a:p>
            <a:pPr>
              <a:buFont typeface="Wingdings" pitchFamily="2" charset="2"/>
              <a:buChar char="§"/>
            </a:pPr>
            <a:endParaRPr lang="en-US" sz="2400">
              <a:solidFill>
                <a:schemeClr val="bg1"/>
              </a:solidFill>
            </a:endParaRPr>
          </a:p>
          <a:p>
            <a:endParaRPr lang="en-US" sz="2400">
              <a:solidFill>
                <a:schemeClr val="bg1"/>
              </a:solidFill>
            </a:endParaRPr>
          </a:p>
        </p:txBody>
      </p:sp>
      <p:pic>
        <p:nvPicPr>
          <p:cNvPr id="66566" name="Picture 7" descr="annuity appliication.tif"/>
          <p:cNvPicPr>
            <a:picLocks noChangeAspect="1"/>
          </p:cNvPicPr>
          <p:nvPr/>
        </p:nvPicPr>
        <p:blipFill>
          <a:blip r:embed="rId2" cstate="print"/>
          <a:srcRect/>
          <a:stretch>
            <a:fillRect/>
          </a:stretch>
        </p:blipFill>
        <p:spPr bwMode="auto">
          <a:xfrm>
            <a:off x="1447800" y="1066800"/>
            <a:ext cx="3657600" cy="4572000"/>
          </a:xfrm>
          <a:prstGeom prst="rect">
            <a:avLst/>
          </a:prstGeom>
          <a:noFill/>
          <a:ln w="9525">
            <a:noFill/>
            <a:miter lim="800000"/>
            <a:headEnd/>
            <a:tailEnd/>
          </a:ln>
        </p:spPr>
      </p:pic>
      <p:sp>
        <p:nvSpPr>
          <p:cNvPr id="9" name="TextBox 8"/>
          <p:cNvSpPr txBox="1"/>
          <p:nvPr/>
        </p:nvSpPr>
        <p:spPr>
          <a:xfrm>
            <a:off x="5257800" y="1066800"/>
            <a:ext cx="3657600" cy="4524375"/>
          </a:xfrm>
          <a:prstGeom prst="rect">
            <a:avLst/>
          </a:prstGeom>
          <a:noFill/>
        </p:spPr>
        <p:txBody>
          <a:bodyPr>
            <a:spAutoFit/>
          </a:bodyPr>
          <a:lstStyle/>
          <a:p>
            <a:pPr marL="177800" indent="-177800">
              <a:buFont typeface="Wingdings" pitchFamily="2" charset="2"/>
              <a:buChar char="§"/>
              <a:defRPr/>
            </a:pPr>
            <a:r>
              <a:rPr lang="en-US" sz="2400" dirty="0">
                <a:solidFill>
                  <a:schemeClr val="bg1"/>
                </a:solidFill>
                <a:latin typeface="Times"/>
              </a:rPr>
              <a:t>On the reverse of Form #100 is the applications for both the new member and spouse to open an annuity with the Order.</a:t>
            </a:r>
          </a:p>
          <a:p>
            <a:pPr>
              <a:buFont typeface="Wingdings" pitchFamily="2" charset="2"/>
              <a:buChar char="§"/>
              <a:defRPr/>
            </a:pPr>
            <a:endParaRPr lang="en-US" sz="2400" dirty="0">
              <a:solidFill>
                <a:schemeClr val="bg1"/>
              </a:solidFill>
              <a:latin typeface="Times"/>
            </a:endParaRPr>
          </a:p>
          <a:p>
            <a:pPr marL="177800" indent="-177800">
              <a:buFont typeface="Wingdings" pitchFamily="2" charset="2"/>
              <a:buChar char="§"/>
              <a:defRPr/>
            </a:pPr>
            <a:r>
              <a:rPr lang="en-US" sz="2400" dirty="0">
                <a:solidFill>
                  <a:schemeClr val="bg1"/>
                </a:solidFill>
                <a:latin typeface="Times"/>
              </a:rPr>
              <a:t>Upper section 1-10 is applicant information.  </a:t>
            </a:r>
          </a:p>
          <a:p>
            <a:pPr>
              <a:defRPr/>
            </a:pPr>
            <a:r>
              <a:rPr lang="en-US" sz="2400" dirty="0">
                <a:solidFill>
                  <a:schemeClr val="bg1"/>
                </a:solidFill>
                <a:latin typeface="Times"/>
              </a:rPr>
              <a:t> </a:t>
            </a:r>
          </a:p>
          <a:p>
            <a:pPr marL="177800" indent="-177800">
              <a:buFont typeface="Wingdings" pitchFamily="2" charset="2"/>
              <a:buChar char="§"/>
              <a:defRPr/>
            </a:pPr>
            <a:r>
              <a:rPr lang="en-US" sz="2400" dirty="0">
                <a:solidFill>
                  <a:schemeClr val="bg1"/>
                </a:solidFill>
                <a:latin typeface="Times"/>
              </a:rPr>
              <a:t>Lower section 1-5 is understanding the contract and signature</a:t>
            </a:r>
          </a:p>
        </p:txBody>
      </p:sp>
    </p:spTree>
  </p:cSld>
  <p:clrMapOvr>
    <a:masterClrMapping/>
  </p:clrMapOvr>
  <p:transition spd="med">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0" y="152400"/>
            <a:ext cx="7162800" cy="685800"/>
          </a:xfrm>
        </p:spPr>
        <p:txBody>
          <a:bodyPr/>
          <a:lstStyle/>
          <a:p>
            <a:pPr eaLnBrk="1" hangingPunct="1">
              <a:defRPr/>
            </a:pPr>
            <a:r>
              <a:rPr lang="en-US" sz="4000" dirty="0" smtClean="0">
                <a:solidFill>
                  <a:schemeClr val="accent1">
                    <a:lumMod val="75000"/>
                  </a:schemeClr>
                </a:solidFill>
              </a:rPr>
              <a:t>Billing Process </a:t>
            </a:r>
          </a:p>
        </p:txBody>
      </p:sp>
      <p:pic>
        <p:nvPicPr>
          <p:cNvPr id="67587" name="Picture 3"/>
          <p:cNvPicPr>
            <a:picLocks noGrp="1" noChangeAspect="1" noChangeArrowheads="1"/>
          </p:cNvPicPr>
          <p:nvPr>
            <p:ph sz="half" idx="1"/>
          </p:nvPr>
        </p:nvPicPr>
        <p:blipFill>
          <a:blip r:embed="rId3" cstate="print"/>
          <a:srcRect/>
          <a:stretch>
            <a:fillRect/>
          </a:stretch>
        </p:blipFill>
        <p:spPr>
          <a:xfrm>
            <a:off x="1600200" y="2509838"/>
            <a:ext cx="3467100" cy="2600325"/>
          </a:xfrm>
          <a:noFill/>
        </p:spPr>
      </p:pic>
      <p:sp>
        <p:nvSpPr>
          <p:cNvPr id="67588" name="Rectangle 4"/>
          <p:cNvSpPr>
            <a:spLocks noGrp="1" noChangeArrowheads="1"/>
          </p:cNvSpPr>
          <p:nvPr>
            <p:ph sz="half" idx="2"/>
          </p:nvPr>
        </p:nvSpPr>
        <p:spPr>
          <a:xfrm>
            <a:off x="5486400" y="1371600"/>
            <a:ext cx="3810000" cy="4495800"/>
          </a:xfrm>
        </p:spPr>
        <p:txBody>
          <a:bodyPr/>
          <a:lstStyle/>
          <a:p>
            <a:pPr eaLnBrk="1" hangingPunct="1"/>
            <a:r>
              <a:rPr lang="en-US" sz="2600" smtClean="0"/>
              <a:t>First billing statement. </a:t>
            </a:r>
          </a:p>
          <a:p>
            <a:pPr eaLnBrk="1" hangingPunct="1"/>
            <a:endParaRPr lang="en-US" sz="2600" smtClean="0"/>
          </a:p>
          <a:p>
            <a:pPr eaLnBrk="1" hangingPunct="1"/>
            <a:r>
              <a:rPr lang="en-US" sz="2600" smtClean="0"/>
              <a:t>Billing should be made 15 days prior to the billing period or approximately December 15</a:t>
            </a:r>
            <a:r>
              <a:rPr lang="en-US" sz="2600" baseline="30000" smtClean="0"/>
              <a:t>th .     </a:t>
            </a:r>
          </a:p>
          <a:p>
            <a:pPr eaLnBrk="1" hangingPunct="1"/>
            <a:r>
              <a:rPr lang="en-US" sz="2600" baseline="30000" smtClean="0"/>
              <a:t>                         </a:t>
            </a:r>
          </a:p>
          <a:p>
            <a:pPr eaLnBrk="1" hangingPunct="1"/>
            <a:r>
              <a:rPr lang="en-US" sz="2600" smtClean="0"/>
              <a:t>Second billing by January 15th</a:t>
            </a:r>
          </a:p>
        </p:txBody>
      </p:sp>
      <p:sp>
        <p:nvSpPr>
          <p:cNvPr id="67589" name="Line 5"/>
          <p:cNvSpPr>
            <a:spLocks noChangeShapeType="1"/>
          </p:cNvSpPr>
          <p:nvPr/>
        </p:nvSpPr>
        <p:spPr bwMode="auto">
          <a:xfrm>
            <a:off x="1981200" y="914400"/>
            <a:ext cx="6400800" cy="0"/>
          </a:xfrm>
          <a:prstGeom prst="line">
            <a:avLst/>
          </a:prstGeom>
          <a:noFill/>
          <a:ln w="57150">
            <a:solidFill>
              <a:srgbClr val="BBE0E3"/>
            </a:solidFill>
            <a:round/>
            <a:headEnd/>
            <a:tailEnd/>
          </a:ln>
        </p:spPr>
        <p:txBody>
          <a:bodyPr/>
          <a:lstStyle/>
          <a:p>
            <a:endParaRPr lang="en-US"/>
          </a:p>
        </p:txBody>
      </p:sp>
      <p:sp>
        <p:nvSpPr>
          <p:cNvPr id="67590" name="Line 6"/>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pic>
        <p:nvPicPr>
          <p:cNvPr id="67591" name="Picture 2"/>
          <p:cNvPicPr>
            <a:picLocks noChangeAspect="1" noChangeArrowheads="1"/>
          </p:cNvPicPr>
          <p:nvPr/>
        </p:nvPicPr>
        <p:blipFill>
          <a:blip r:embed="rId4" cstate="print"/>
          <a:srcRect l="7068" t="15154" r="4543" b="7401"/>
          <a:stretch>
            <a:fillRect/>
          </a:stretch>
        </p:blipFill>
        <p:spPr bwMode="auto">
          <a:xfrm>
            <a:off x="1295400" y="1066800"/>
            <a:ext cx="4343400" cy="24384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0" y="152400"/>
            <a:ext cx="7162800" cy="533400"/>
          </a:xfrm>
        </p:spPr>
        <p:txBody>
          <a:bodyPr/>
          <a:lstStyle/>
          <a:p>
            <a:pPr eaLnBrk="1" hangingPunct="1"/>
            <a:r>
              <a:rPr lang="en-US" sz="4000" smtClean="0">
                <a:solidFill>
                  <a:srgbClr val="A1F4FD"/>
                </a:solidFill>
              </a:rPr>
              <a:t>Billing Process-Manual</a:t>
            </a:r>
          </a:p>
        </p:txBody>
      </p:sp>
      <p:pic>
        <p:nvPicPr>
          <p:cNvPr id="69635" name="Picture 8"/>
          <p:cNvPicPr>
            <a:picLocks noGrp="1" noChangeAspect="1" noChangeArrowheads="1"/>
          </p:cNvPicPr>
          <p:nvPr>
            <p:ph sz="half" idx="1"/>
          </p:nvPr>
        </p:nvPicPr>
        <p:blipFill>
          <a:blip r:embed="rId3" cstate="print"/>
          <a:srcRect/>
          <a:stretch>
            <a:fillRect/>
          </a:stretch>
        </p:blipFill>
        <p:spPr>
          <a:xfrm>
            <a:off x="1219200" y="990600"/>
            <a:ext cx="3886200" cy="4800600"/>
          </a:xfrm>
        </p:spPr>
      </p:pic>
      <p:sp>
        <p:nvSpPr>
          <p:cNvPr id="69636" name="Rectangle 3"/>
          <p:cNvSpPr>
            <a:spLocks noGrp="1" noChangeArrowheads="1"/>
          </p:cNvSpPr>
          <p:nvPr>
            <p:ph sz="half" idx="2"/>
          </p:nvPr>
        </p:nvSpPr>
        <p:spPr>
          <a:xfrm>
            <a:off x="5105400" y="1143000"/>
            <a:ext cx="4191000" cy="4724400"/>
          </a:xfrm>
        </p:spPr>
        <p:txBody>
          <a:bodyPr/>
          <a:lstStyle/>
          <a:p>
            <a:pPr eaLnBrk="1" hangingPunct="1"/>
            <a:r>
              <a:rPr lang="en-US" sz="2600" smtClean="0"/>
              <a:t>First notice of dues owed use Form #423 and for second notice of dues owed use Form #424.</a:t>
            </a:r>
          </a:p>
          <a:p>
            <a:pPr eaLnBrk="1" hangingPunct="1"/>
            <a:endParaRPr lang="en-US" sz="2600" smtClean="0"/>
          </a:p>
          <a:p>
            <a:pPr eaLnBrk="1" hangingPunct="1"/>
            <a:r>
              <a:rPr lang="en-US" sz="2600" smtClean="0"/>
              <a:t>First billing mailed about December 15</a:t>
            </a:r>
            <a:r>
              <a:rPr lang="en-US" sz="2600" baseline="30000" smtClean="0"/>
              <a:t>th</a:t>
            </a:r>
            <a:r>
              <a:rPr lang="en-US" sz="2600" smtClean="0"/>
              <a:t> and second billing 30 days after first billing. Approximately January 15</a:t>
            </a:r>
            <a:r>
              <a:rPr lang="en-US" sz="2600" baseline="30000" smtClean="0"/>
              <a:t>th.</a:t>
            </a:r>
            <a:r>
              <a:rPr lang="en-US" sz="2600" smtClean="0"/>
              <a:t> </a:t>
            </a:r>
          </a:p>
        </p:txBody>
      </p:sp>
      <p:sp>
        <p:nvSpPr>
          <p:cNvPr id="69637" name="Line 4"/>
          <p:cNvSpPr>
            <a:spLocks noChangeShapeType="1"/>
          </p:cNvSpPr>
          <p:nvPr/>
        </p:nvSpPr>
        <p:spPr bwMode="auto">
          <a:xfrm>
            <a:off x="1981200" y="838200"/>
            <a:ext cx="6400800" cy="0"/>
          </a:xfrm>
          <a:prstGeom prst="line">
            <a:avLst/>
          </a:prstGeom>
          <a:noFill/>
          <a:ln w="57150">
            <a:solidFill>
              <a:srgbClr val="BBE0E3"/>
            </a:solidFill>
            <a:round/>
            <a:headEnd/>
            <a:tailEnd/>
          </a:ln>
        </p:spPr>
        <p:txBody>
          <a:bodyPr/>
          <a:lstStyle/>
          <a:p>
            <a:endParaRPr lang="en-US"/>
          </a:p>
        </p:txBody>
      </p:sp>
      <p:sp>
        <p:nvSpPr>
          <p:cNvPr id="69638"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
        <p:nvSpPr>
          <p:cNvPr id="69639" name="AutoShape 7"/>
          <p:cNvSpPr>
            <a:spLocks noChangeArrowheads="1"/>
          </p:cNvSpPr>
          <p:nvPr/>
        </p:nvSpPr>
        <p:spPr bwMode="auto">
          <a:xfrm>
            <a:off x="3886200" y="3352800"/>
            <a:ext cx="304800" cy="228600"/>
          </a:xfrm>
          <a:prstGeom prst="wedgeRectCallout">
            <a:avLst>
              <a:gd name="adj1" fmla="val -119273"/>
              <a:gd name="adj2" fmla="val 62500"/>
            </a:avLst>
          </a:prstGeom>
          <a:solidFill>
            <a:srgbClr val="FF0000"/>
          </a:solidFill>
          <a:ln w="9525">
            <a:solidFill>
              <a:schemeClr val="tx1"/>
            </a:solidFill>
            <a:miter lim="800000"/>
            <a:headEnd/>
            <a:tailEnd/>
          </a:ln>
        </p:spPr>
        <p:txBody>
          <a:bodyPr/>
          <a:lstStyle/>
          <a:p>
            <a:pPr algn="ctr" eaLnBrk="0" hangingPunct="0"/>
            <a:endParaRPr lang="en-US" sz="3600"/>
          </a:p>
        </p:txBody>
      </p:sp>
    </p:spTree>
  </p:cSld>
  <p:clrMapOvr>
    <a:masterClrMapping/>
  </p:clrMapOvr>
  <p:transition spd="med">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0" y="152400"/>
            <a:ext cx="7162800" cy="457200"/>
          </a:xfrm>
        </p:spPr>
        <p:txBody>
          <a:bodyPr/>
          <a:lstStyle/>
          <a:p>
            <a:pPr eaLnBrk="1" hangingPunct="1">
              <a:defRPr/>
            </a:pPr>
            <a:r>
              <a:rPr lang="en-US" sz="4000" dirty="0" smtClean="0">
                <a:solidFill>
                  <a:schemeClr val="accent1">
                    <a:lumMod val="90000"/>
                  </a:schemeClr>
                </a:solidFill>
              </a:rPr>
              <a:t>Billing Process</a:t>
            </a:r>
          </a:p>
        </p:txBody>
      </p:sp>
      <p:pic>
        <p:nvPicPr>
          <p:cNvPr id="68611" name="Picture 7"/>
          <p:cNvPicPr>
            <a:picLocks noGrp="1" noChangeAspect="1" noChangeArrowheads="1"/>
          </p:cNvPicPr>
          <p:nvPr>
            <p:ph sz="half" idx="1"/>
          </p:nvPr>
        </p:nvPicPr>
        <p:blipFill>
          <a:blip r:embed="rId3" cstate="print"/>
          <a:srcRect/>
          <a:stretch>
            <a:fillRect/>
          </a:stretch>
        </p:blipFill>
        <p:spPr>
          <a:xfrm>
            <a:off x="1219200" y="990600"/>
            <a:ext cx="4267200" cy="4724400"/>
          </a:xfrm>
          <a:solidFill>
            <a:schemeClr val="bg1"/>
          </a:solidFill>
        </p:spPr>
      </p:pic>
      <p:sp>
        <p:nvSpPr>
          <p:cNvPr id="68612" name="Rectangle 3"/>
          <p:cNvSpPr>
            <a:spLocks noGrp="1" noChangeArrowheads="1"/>
          </p:cNvSpPr>
          <p:nvPr>
            <p:ph sz="half" idx="2"/>
          </p:nvPr>
        </p:nvSpPr>
        <p:spPr>
          <a:xfrm>
            <a:off x="5486400" y="1371600"/>
            <a:ext cx="3810000" cy="4495800"/>
          </a:xfrm>
        </p:spPr>
        <p:txBody>
          <a:bodyPr/>
          <a:lstStyle/>
          <a:p>
            <a:pPr eaLnBrk="1" hangingPunct="1"/>
            <a:r>
              <a:rPr lang="en-US" sz="2600" smtClean="0"/>
              <a:t>Second notice of dues owed. </a:t>
            </a:r>
          </a:p>
          <a:p>
            <a:pPr eaLnBrk="1" hangingPunct="1"/>
            <a:endParaRPr lang="en-US" sz="2600" smtClean="0"/>
          </a:p>
          <a:p>
            <a:pPr eaLnBrk="1" hangingPunct="1"/>
            <a:r>
              <a:rPr lang="en-US" sz="2600" smtClean="0"/>
              <a:t>Billing should be made 30 days after first billing. Approximately January 15</a:t>
            </a:r>
            <a:r>
              <a:rPr lang="en-US" sz="2600" baseline="30000" smtClean="0"/>
              <a:t>th.</a:t>
            </a:r>
            <a:r>
              <a:rPr lang="en-US" sz="2600" smtClean="0"/>
              <a:t> </a:t>
            </a:r>
          </a:p>
        </p:txBody>
      </p:sp>
      <p:sp>
        <p:nvSpPr>
          <p:cNvPr id="68613" name="Line 4"/>
          <p:cNvSpPr>
            <a:spLocks noChangeShapeType="1"/>
          </p:cNvSpPr>
          <p:nvPr/>
        </p:nvSpPr>
        <p:spPr bwMode="auto">
          <a:xfrm>
            <a:off x="1981200" y="838200"/>
            <a:ext cx="6400800" cy="0"/>
          </a:xfrm>
          <a:prstGeom prst="line">
            <a:avLst/>
          </a:prstGeom>
          <a:noFill/>
          <a:ln w="57150">
            <a:solidFill>
              <a:srgbClr val="BBE0E3"/>
            </a:solidFill>
            <a:round/>
            <a:headEnd/>
            <a:tailEnd/>
          </a:ln>
        </p:spPr>
        <p:txBody>
          <a:bodyPr/>
          <a:lstStyle/>
          <a:p>
            <a:endParaRPr lang="en-US"/>
          </a:p>
        </p:txBody>
      </p:sp>
      <p:sp>
        <p:nvSpPr>
          <p:cNvPr id="68614"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
        <p:nvSpPr>
          <p:cNvPr id="68615" name="AutoShape 15"/>
          <p:cNvSpPr>
            <a:spLocks noChangeArrowheads="1"/>
          </p:cNvSpPr>
          <p:nvPr/>
        </p:nvSpPr>
        <p:spPr bwMode="auto">
          <a:xfrm>
            <a:off x="4038600" y="3276600"/>
            <a:ext cx="533400" cy="228600"/>
          </a:xfrm>
          <a:prstGeom prst="wedgeRectCallout">
            <a:avLst>
              <a:gd name="adj1" fmla="val -87204"/>
              <a:gd name="adj2" fmla="val 51389"/>
            </a:avLst>
          </a:prstGeom>
          <a:solidFill>
            <a:srgbClr val="FF0000"/>
          </a:solidFill>
          <a:ln w="9525">
            <a:solidFill>
              <a:schemeClr val="tx1"/>
            </a:solidFill>
            <a:miter lim="800000"/>
            <a:headEnd/>
            <a:tailEnd/>
          </a:ln>
        </p:spPr>
        <p:txBody>
          <a:bodyPr/>
          <a:lstStyle/>
          <a:p>
            <a:pPr algn="ctr" eaLnBrk="0" hangingPunct="0"/>
            <a:endParaRPr lang="en-US" sz="3600"/>
          </a:p>
        </p:txBody>
      </p:sp>
    </p:spTree>
  </p:cSld>
  <p:clrMapOvr>
    <a:masterClrMapping/>
  </p:clrMapOvr>
  <p:transition spd="med">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524000" y="228600"/>
            <a:ext cx="7162800" cy="533400"/>
          </a:xfrm>
        </p:spPr>
        <p:txBody>
          <a:bodyPr/>
          <a:lstStyle/>
          <a:p>
            <a:pPr eaLnBrk="1" hangingPunct="1"/>
            <a:r>
              <a:rPr lang="en-US" sz="4300" smtClean="0">
                <a:solidFill>
                  <a:srgbClr val="A1F4FD"/>
                </a:solidFill>
              </a:rPr>
              <a:t>Next step - Personal Visit</a:t>
            </a:r>
          </a:p>
        </p:txBody>
      </p:sp>
      <p:sp>
        <p:nvSpPr>
          <p:cNvPr id="70659" name="Rectangle 3"/>
          <p:cNvSpPr>
            <a:spLocks noGrp="1" noChangeArrowheads="1"/>
          </p:cNvSpPr>
          <p:nvPr>
            <p:ph idx="1"/>
          </p:nvPr>
        </p:nvSpPr>
        <p:spPr>
          <a:xfrm>
            <a:off x="1600200" y="990600"/>
            <a:ext cx="7086600" cy="4876800"/>
          </a:xfrm>
        </p:spPr>
        <p:txBody>
          <a:bodyPr/>
          <a:lstStyle/>
          <a:p>
            <a:pPr eaLnBrk="1" hangingPunct="1"/>
            <a:r>
              <a:rPr lang="en-US" smtClean="0">
                <a:solidFill>
                  <a:srgbClr val="00B0F0"/>
                </a:solidFill>
              </a:rPr>
              <a:t>      Retention starts the day they join </a:t>
            </a:r>
          </a:p>
          <a:p>
            <a:pPr eaLnBrk="1" hangingPunct="1"/>
            <a:r>
              <a:rPr lang="en-US" smtClean="0">
                <a:solidFill>
                  <a:srgbClr val="00B0F0"/>
                </a:solidFill>
              </a:rPr>
              <a:t>                           and </a:t>
            </a:r>
          </a:p>
          <a:p>
            <a:pPr eaLnBrk="1" hangingPunct="1">
              <a:buFontTx/>
              <a:buNone/>
            </a:pPr>
            <a:r>
              <a:rPr lang="en-US" smtClean="0">
                <a:solidFill>
                  <a:srgbClr val="00B0F0"/>
                </a:solidFill>
              </a:rPr>
              <a:t>      “IT IS EVERYBODY’S BUSINESS”!</a:t>
            </a:r>
          </a:p>
          <a:p>
            <a:pPr eaLnBrk="1" hangingPunct="1">
              <a:buFontTx/>
              <a:buNone/>
            </a:pPr>
            <a:endParaRPr lang="en-US" smtClean="0">
              <a:solidFill>
                <a:srgbClr val="BBE0E3"/>
              </a:solidFill>
            </a:endParaRPr>
          </a:p>
          <a:p>
            <a:pPr eaLnBrk="1" hangingPunct="1"/>
            <a:r>
              <a:rPr lang="en-US" smtClean="0"/>
              <a:t>But when a member is in arrears on dues, someone from the retention committee makes a </a:t>
            </a:r>
            <a:r>
              <a:rPr lang="en-US" smtClean="0">
                <a:solidFill>
                  <a:srgbClr val="FFCC00"/>
                </a:solidFill>
              </a:rPr>
              <a:t>personal visit</a:t>
            </a:r>
            <a:r>
              <a:rPr lang="en-US" smtClean="0"/>
              <a:t> to the member and spouse to explain benefits of membership.</a:t>
            </a:r>
          </a:p>
          <a:p>
            <a:pPr eaLnBrk="1" hangingPunct="1"/>
            <a:endParaRPr lang="en-US" smtClean="0"/>
          </a:p>
        </p:txBody>
      </p:sp>
      <p:sp>
        <p:nvSpPr>
          <p:cNvPr id="70660" name="Line 4"/>
          <p:cNvSpPr>
            <a:spLocks noChangeShapeType="1"/>
          </p:cNvSpPr>
          <p:nvPr/>
        </p:nvSpPr>
        <p:spPr bwMode="auto">
          <a:xfrm>
            <a:off x="2286000" y="914400"/>
            <a:ext cx="5638800" cy="0"/>
          </a:xfrm>
          <a:prstGeom prst="line">
            <a:avLst/>
          </a:prstGeom>
          <a:noFill/>
          <a:ln w="3810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00200" y="0"/>
            <a:ext cx="7543800" cy="685800"/>
          </a:xfrm>
        </p:spPr>
        <p:txBody>
          <a:bodyPr/>
          <a:lstStyle/>
          <a:p>
            <a:pPr eaLnBrk="1" hangingPunct="1">
              <a:defRPr/>
            </a:pPr>
            <a:r>
              <a:rPr lang="en-US" dirty="0" smtClean="0">
                <a:solidFill>
                  <a:srgbClr val="BBE0E3"/>
                </a:solidFill>
              </a:rPr>
              <a:t>                        </a:t>
            </a:r>
            <a:r>
              <a:rPr lang="en-US" dirty="0" smtClean="0">
                <a:solidFill>
                  <a:schemeClr val="accent1">
                    <a:lumMod val="75000"/>
                  </a:schemeClr>
                </a:solidFill>
              </a:rPr>
              <a:t>How appointed</a:t>
            </a:r>
            <a:endParaRPr lang="en-US" sz="4000" dirty="0" smtClean="0">
              <a:solidFill>
                <a:schemeClr val="accent1">
                  <a:lumMod val="75000"/>
                </a:schemeClr>
              </a:solidFill>
            </a:endParaRPr>
          </a:p>
        </p:txBody>
      </p:sp>
      <p:pic>
        <p:nvPicPr>
          <p:cNvPr id="7171" name="Content Placeholder 6" descr="FS nomination.tif"/>
          <p:cNvPicPr>
            <a:picLocks noGrp="1" noChangeAspect="1"/>
          </p:cNvPicPr>
          <p:nvPr>
            <p:ph sz="half" idx="1"/>
          </p:nvPr>
        </p:nvPicPr>
        <p:blipFill>
          <a:blip r:embed="rId3" cstate="print"/>
          <a:srcRect/>
          <a:stretch>
            <a:fillRect/>
          </a:stretch>
        </p:blipFill>
        <p:spPr>
          <a:xfrm>
            <a:off x="1295400" y="228600"/>
            <a:ext cx="3886200" cy="5486400"/>
          </a:xfrm>
        </p:spPr>
      </p:pic>
      <p:sp>
        <p:nvSpPr>
          <p:cNvPr id="7172" name="Rectangle 4"/>
          <p:cNvSpPr>
            <a:spLocks noGrp="1" noChangeArrowheads="1"/>
          </p:cNvSpPr>
          <p:nvPr>
            <p:ph type="body" sz="half" idx="2"/>
          </p:nvPr>
        </p:nvSpPr>
        <p:spPr>
          <a:xfrm>
            <a:off x="5257800" y="914400"/>
            <a:ext cx="3581400" cy="5029200"/>
          </a:xfrm>
        </p:spPr>
        <p:txBody>
          <a:bodyPr/>
          <a:lstStyle/>
          <a:p>
            <a:pPr eaLnBrk="1" hangingPunct="1">
              <a:lnSpc>
                <a:spcPct val="90000"/>
              </a:lnSpc>
            </a:pPr>
            <a:r>
              <a:rPr lang="en-US" sz="2800" smtClean="0"/>
              <a:t>Nomination form for Appointment as Financial Secretary</a:t>
            </a:r>
          </a:p>
          <a:p>
            <a:pPr eaLnBrk="1" hangingPunct="1">
              <a:lnSpc>
                <a:spcPct val="90000"/>
              </a:lnSpc>
            </a:pPr>
            <a:endParaRPr lang="en-US" sz="2800" smtClean="0"/>
          </a:p>
          <a:p>
            <a:pPr eaLnBrk="1" hangingPunct="1">
              <a:lnSpc>
                <a:spcPct val="90000"/>
              </a:lnSpc>
            </a:pPr>
            <a:r>
              <a:rPr lang="en-US" sz="2800" smtClean="0"/>
              <a:t>Form FS #103</a:t>
            </a:r>
          </a:p>
          <a:p>
            <a:pPr eaLnBrk="1" hangingPunct="1">
              <a:lnSpc>
                <a:spcPct val="90000"/>
              </a:lnSpc>
            </a:pPr>
            <a:endParaRPr lang="en-US" sz="2800" smtClean="0"/>
          </a:p>
          <a:p>
            <a:pPr eaLnBrk="1" hangingPunct="1">
              <a:lnSpc>
                <a:spcPct val="90000"/>
              </a:lnSpc>
            </a:pPr>
            <a:r>
              <a:rPr lang="en-US" sz="2800" smtClean="0"/>
              <a:t>GK nominates a candidate and trustees concur. Forms are forwarded to Supreme Knight for appointment</a:t>
            </a:r>
          </a:p>
          <a:p>
            <a:pPr eaLnBrk="1" hangingPunct="1">
              <a:lnSpc>
                <a:spcPct val="90000"/>
              </a:lnSpc>
            </a:pPr>
            <a:endParaRPr lang="en-US" sz="2800" smtClean="0"/>
          </a:p>
          <a:p>
            <a:pPr eaLnBrk="1" hangingPunct="1">
              <a:lnSpc>
                <a:spcPct val="90000"/>
              </a:lnSpc>
            </a:pPr>
            <a:endParaRPr lang="en-US" sz="2800" smtClean="0"/>
          </a:p>
        </p:txBody>
      </p:sp>
    </p:spTree>
  </p:cSld>
  <p:clrMapOvr>
    <a:masterClrMapping/>
  </p:clrMapOvr>
  <p:transition spd="med">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24000" y="152400"/>
            <a:ext cx="7162800" cy="533400"/>
          </a:xfrm>
        </p:spPr>
        <p:txBody>
          <a:bodyPr/>
          <a:lstStyle/>
          <a:p>
            <a:pPr eaLnBrk="1" hangingPunct="1"/>
            <a:r>
              <a:rPr lang="en-US" sz="4000" smtClean="0">
                <a:solidFill>
                  <a:srgbClr val="A1F4FD"/>
                </a:solidFill>
              </a:rPr>
              <a:t>Billing Process-Suspensions</a:t>
            </a:r>
          </a:p>
        </p:txBody>
      </p:sp>
      <p:pic>
        <p:nvPicPr>
          <p:cNvPr id="71683" name="Picture 8"/>
          <p:cNvPicPr>
            <a:picLocks noGrp="1" noChangeAspect="1" noChangeArrowheads="1"/>
          </p:cNvPicPr>
          <p:nvPr>
            <p:ph sz="half" idx="1"/>
          </p:nvPr>
        </p:nvPicPr>
        <p:blipFill>
          <a:blip r:embed="rId3" cstate="print"/>
          <a:srcRect/>
          <a:stretch>
            <a:fillRect/>
          </a:stretch>
        </p:blipFill>
        <p:spPr>
          <a:xfrm>
            <a:off x="1219200" y="990600"/>
            <a:ext cx="3657600" cy="4800600"/>
          </a:xfrm>
        </p:spPr>
      </p:pic>
      <p:sp>
        <p:nvSpPr>
          <p:cNvPr id="71684" name="Rectangle 3"/>
          <p:cNvSpPr>
            <a:spLocks noGrp="1" noChangeArrowheads="1"/>
          </p:cNvSpPr>
          <p:nvPr>
            <p:ph sz="half" idx="2"/>
          </p:nvPr>
        </p:nvSpPr>
        <p:spPr>
          <a:xfrm>
            <a:off x="4876800" y="1219200"/>
            <a:ext cx="4419600" cy="4648200"/>
          </a:xfrm>
        </p:spPr>
        <p:txBody>
          <a:bodyPr/>
          <a:lstStyle/>
          <a:p>
            <a:pPr eaLnBrk="1" hangingPunct="1"/>
            <a:r>
              <a:rPr lang="en-US" sz="2600" smtClean="0"/>
              <a:t>On February 15</a:t>
            </a:r>
            <a:r>
              <a:rPr lang="en-US" sz="2600" baseline="30000" smtClean="0"/>
              <a:t>th</a:t>
            </a:r>
            <a:r>
              <a:rPr lang="en-US" sz="2600" smtClean="0"/>
              <a:t> alert the Grand Knight and Retention committee of members in arrears. Retention committee is made up of GK, DGK,  Trustees, Field Agent and Proposer. DGK is key.</a:t>
            </a:r>
          </a:p>
          <a:p>
            <a:pPr eaLnBrk="1" hangingPunct="1"/>
            <a:r>
              <a:rPr lang="en-US" sz="2600" smtClean="0"/>
              <a:t>Grand Knight and Trustees mail member Knight Alert.</a:t>
            </a:r>
          </a:p>
          <a:p>
            <a:pPr eaLnBrk="1" hangingPunct="1"/>
            <a:r>
              <a:rPr lang="en-US" sz="2600" smtClean="0"/>
              <a:t>Members of committee visit delinquent member.</a:t>
            </a:r>
          </a:p>
        </p:txBody>
      </p:sp>
      <p:sp>
        <p:nvSpPr>
          <p:cNvPr id="71685" name="Line 4"/>
          <p:cNvSpPr>
            <a:spLocks noChangeShapeType="1"/>
          </p:cNvSpPr>
          <p:nvPr/>
        </p:nvSpPr>
        <p:spPr bwMode="auto">
          <a:xfrm>
            <a:off x="1981200" y="838200"/>
            <a:ext cx="6400800" cy="0"/>
          </a:xfrm>
          <a:prstGeom prst="line">
            <a:avLst/>
          </a:prstGeom>
          <a:noFill/>
          <a:ln w="57150">
            <a:solidFill>
              <a:srgbClr val="BBE0E3"/>
            </a:solidFill>
            <a:round/>
            <a:headEnd/>
            <a:tailEnd/>
          </a:ln>
        </p:spPr>
        <p:txBody>
          <a:bodyPr/>
          <a:lstStyle/>
          <a:p>
            <a:endParaRPr lang="en-US"/>
          </a:p>
        </p:txBody>
      </p:sp>
      <p:sp>
        <p:nvSpPr>
          <p:cNvPr id="71686"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1143000"/>
          </a:xfrm>
        </p:spPr>
        <p:txBody>
          <a:bodyPr>
            <a:normAutofit fontScale="90000"/>
          </a:bodyPr>
          <a:lstStyle/>
          <a:p>
            <a:pPr eaLnBrk="1" fontAlgn="auto" hangingPunct="1">
              <a:spcAft>
                <a:spcPts val="0"/>
              </a:spcAft>
              <a:defRPr/>
            </a:pPr>
            <a:r>
              <a:rPr lang="en-US" dirty="0" smtClean="0">
                <a:solidFill>
                  <a:srgbClr val="A1F4FD"/>
                </a:solidFill>
              </a:rPr>
              <a:t>Billing Procedures - Suspension</a:t>
            </a:r>
            <a:endParaRPr lang="en-US" dirty="0">
              <a:solidFill>
                <a:srgbClr val="A1F4FD"/>
              </a:solidFill>
            </a:endParaRPr>
          </a:p>
        </p:txBody>
      </p:sp>
      <p:sp>
        <p:nvSpPr>
          <p:cNvPr id="72707" name="TextBox 16"/>
          <p:cNvSpPr txBox="1">
            <a:spLocks noChangeArrowheads="1"/>
          </p:cNvSpPr>
          <p:nvPr/>
        </p:nvSpPr>
        <p:spPr bwMode="auto">
          <a:xfrm>
            <a:off x="1752600" y="914400"/>
            <a:ext cx="6705600" cy="523875"/>
          </a:xfrm>
          <a:prstGeom prst="rect">
            <a:avLst/>
          </a:prstGeom>
          <a:noFill/>
          <a:ln w="9525">
            <a:noFill/>
            <a:miter lim="800000"/>
            <a:headEnd/>
            <a:tailEnd/>
          </a:ln>
        </p:spPr>
        <p:txBody>
          <a:bodyPr>
            <a:spAutoFit/>
          </a:bodyPr>
          <a:lstStyle/>
          <a:p>
            <a:r>
              <a:rPr lang="en-US">
                <a:solidFill>
                  <a:schemeClr val="bg1"/>
                </a:solidFill>
              </a:rPr>
              <a:t>Suspension Forms</a:t>
            </a:r>
          </a:p>
        </p:txBody>
      </p:sp>
      <p:pic>
        <p:nvPicPr>
          <p:cNvPr id="18" name="Picture 3" descr="1845A.jpg"/>
          <p:cNvPicPr>
            <a:picLocks noChangeAspect="1"/>
          </p:cNvPicPr>
          <p:nvPr/>
        </p:nvPicPr>
        <p:blipFill>
          <a:blip r:embed="rId2" cstate="print"/>
          <a:srcRect/>
          <a:stretch>
            <a:fillRect/>
          </a:stretch>
        </p:blipFill>
        <p:spPr bwMode="auto">
          <a:xfrm>
            <a:off x="1219200" y="1600200"/>
            <a:ext cx="3259138" cy="4217988"/>
          </a:xfrm>
          <a:prstGeom prst="rect">
            <a:avLst/>
          </a:prstGeom>
          <a:noFill/>
          <a:ln w="9525">
            <a:noFill/>
            <a:miter lim="800000"/>
            <a:headEnd/>
            <a:tailEnd/>
          </a:ln>
        </p:spPr>
      </p:pic>
      <p:pic>
        <p:nvPicPr>
          <p:cNvPr id="19" name="Picture 2" descr="1845.jpg"/>
          <p:cNvPicPr>
            <a:picLocks noChangeAspect="1"/>
          </p:cNvPicPr>
          <p:nvPr/>
        </p:nvPicPr>
        <p:blipFill>
          <a:blip r:embed="rId3" cstate="print"/>
          <a:srcRect/>
          <a:stretch>
            <a:fillRect/>
          </a:stretch>
        </p:blipFill>
        <p:spPr bwMode="auto">
          <a:xfrm>
            <a:off x="4648200" y="1600200"/>
            <a:ext cx="4495800" cy="2133600"/>
          </a:xfrm>
          <a:prstGeom prst="rect">
            <a:avLst/>
          </a:prstGeom>
          <a:noFill/>
          <a:ln w="9525">
            <a:noFill/>
            <a:miter lim="800000"/>
            <a:headEnd/>
            <a:tailEnd/>
          </a:ln>
        </p:spPr>
      </p:pic>
      <p:sp>
        <p:nvSpPr>
          <p:cNvPr id="20" name="TextBox 19"/>
          <p:cNvSpPr txBox="1">
            <a:spLocks noChangeArrowheads="1"/>
          </p:cNvSpPr>
          <p:nvPr/>
        </p:nvSpPr>
        <p:spPr bwMode="auto">
          <a:xfrm>
            <a:off x="5029200" y="3733800"/>
            <a:ext cx="3352800" cy="523875"/>
          </a:xfrm>
          <a:prstGeom prst="rect">
            <a:avLst/>
          </a:prstGeom>
          <a:noFill/>
          <a:ln w="9525">
            <a:noFill/>
            <a:miter lim="800000"/>
            <a:headEnd/>
            <a:tailEnd/>
          </a:ln>
        </p:spPr>
        <p:txBody>
          <a:bodyPr>
            <a:spAutoFit/>
          </a:bodyPr>
          <a:lstStyle/>
          <a:p>
            <a:r>
              <a:rPr lang="en-US">
                <a:solidFill>
                  <a:schemeClr val="bg1"/>
                </a:solidFill>
              </a:rPr>
              <a:t>        Form #1845 </a:t>
            </a:r>
          </a:p>
        </p:txBody>
      </p:sp>
      <p:sp>
        <p:nvSpPr>
          <p:cNvPr id="21" name="TextBox 20"/>
          <p:cNvSpPr txBox="1">
            <a:spLocks noChangeArrowheads="1"/>
          </p:cNvSpPr>
          <p:nvPr/>
        </p:nvSpPr>
        <p:spPr bwMode="auto">
          <a:xfrm>
            <a:off x="4648200" y="5181600"/>
            <a:ext cx="3048000" cy="523875"/>
          </a:xfrm>
          <a:prstGeom prst="rect">
            <a:avLst/>
          </a:prstGeom>
          <a:noFill/>
          <a:ln w="9525">
            <a:noFill/>
            <a:miter lim="800000"/>
            <a:headEnd/>
            <a:tailEnd/>
          </a:ln>
        </p:spPr>
        <p:txBody>
          <a:bodyPr>
            <a:spAutoFit/>
          </a:bodyPr>
          <a:lstStyle/>
          <a:p>
            <a:r>
              <a:rPr lang="en-US">
                <a:solidFill>
                  <a:schemeClr val="bg1"/>
                </a:solidFill>
              </a:rPr>
              <a:t>Form #1845a</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24000" y="152400"/>
            <a:ext cx="7162800" cy="1219200"/>
          </a:xfrm>
        </p:spPr>
        <p:txBody>
          <a:bodyPr/>
          <a:lstStyle/>
          <a:p>
            <a:pPr eaLnBrk="1" hangingPunct="1"/>
            <a:r>
              <a:rPr lang="en-US" smtClean="0">
                <a:solidFill>
                  <a:srgbClr val="A1F4FD"/>
                </a:solidFill>
              </a:rPr>
              <a:t>Billing Process-Suspension </a:t>
            </a:r>
            <a:r>
              <a:rPr lang="en-US" sz="3200" smtClean="0">
                <a:solidFill>
                  <a:srgbClr val="FFCC00"/>
                </a:solidFill>
              </a:rPr>
              <a:t>Form #1845-Notice of Intent to Suspend</a:t>
            </a:r>
          </a:p>
        </p:txBody>
      </p:sp>
      <p:sp>
        <p:nvSpPr>
          <p:cNvPr id="73731" name="Rectangle 4"/>
          <p:cNvSpPr>
            <a:spLocks noGrp="1" noChangeArrowheads="1"/>
          </p:cNvSpPr>
          <p:nvPr>
            <p:ph idx="1"/>
          </p:nvPr>
        </p:nvSpPr>
        <p:spPr/>
        <p:txBody>
          <a:bodyPr/>
          <a:lstStyle/>
          <a:p>
            <a:pPr eaLnBrk="1" hangingPunct="1"/>
            <a:r>
              <a:rPr lang="en-US" smtClean="0"/>
              <a:t>Mail original copy to delinquent member</a:t>
            </a:r>
          </a:p>
          <a:p>
            <a:pPr eaLnBrk="1" hangingPunct="1"/>
            <a:r>
              <a:rPr lang="en-US" smtClean="0"/>
              <a:t>Mail copy to Supreme. Supreme Knight  conveys his interest to the member via letter.</a:t>
            </a:r>
          </a:p>
          <a:p>
            <a:pPr eaLnBrk="1" hangingPunct="1"/>
            <a:r>
              <a:rPr lang="en-US" smtClean="0"/>
              <a:t>Mail copy to State Deputy. Gives advice</a:t>
            </a:r>
          </a:p>
          <a:p>
            <a:pPr eaLnBrk="1" hangingPunct="1"/>
            <a:r>
              <a:rPr lang="en-US" smtClean="0"/>
              <a:t>Mail copy to District Deputy. He calls</a:t>
            </a:r>
          </a:p>
          <a:p>
            <a:pPr eaLnBrk="1" hangingPunct="1"/>
            <a:r>
              <a:rPr lang="en-US" smtClean="0"/>
              <a:t>Council retains council copy</a:t>
            </a:r>
          </a:p>
        </p:txBody>
      </p:sp>
      <p:sp>
        <p:nvSpPr>
          <p:cNvPr id="73732" name="Line 5"/>
          <p:cNvSpPr>
            <a:spLocks noChangeShapeType="1"/>
          </p:cNvSpPr>
          <p:nvPr/>
        </p:nvSpPr>
        <p:spPr bwMode="auto">
          <a:xfrm>
            <a:off x="1905000" y="14478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0" y="0"/>
            <a:ext cx="7162800" cy="609600"/>
          </a:xfrm>
        </p:spPr>
        <p:txBody>
          <a:bodyPr/>
          <a:lstStyle/>
          <a:p>
            <a:pPr eaLnBrk="1" hangingPunct="1"/>
            <a:r>
              <a:rPr lang="en-US" sz="3600" smtClean="0">
                <a:solidFill>
                  <a:srgbClr val="A1F4FD"/>
                </a:solidFill>
              </a:rPr>
              <a:t>Form #100- Suspension</a:t>
            </a:r>
          </a:p>
        </p:txBody>
      </p:sp>
      <p:sp>
        <p:nvSpPr>
          <p:cNvPr id="64515" name="Rectangle 3"/>
          <p:cNvSpPr>
            <a:spLocks noGrp="1" noChangeArrowheads="1"/>
          </p:cNvSpPr>
          <p:nvPr>
            <p:ph type="body" sz="half" idx="1"/>
          </p:nvPr>
        </p:nvSpPr>
        <p:spPr>
          <a:xfrm>
            <a:off x="762000" y="3429000"/>
            <a:ext cx="8382000" cy="2209800"/>
          </a:xfrm>
        </p:spPr>
        <p:txBody>
          <a:bodyPr/>
          <a:lstStyle/>
          <a:p>
            <a:pPr marL="2286000" lvl="2" indent="-1765300" eaLnBrk="1" hangingPunct="1">
              <a:buFontTx/>
              <a:buNone/>
              <a:tabLst>
                <a:tab pos="1663700" algn="l"/>
              </a:tabLst>
              <a:defRPr/>
            </a:pPr>
            <a:r>
              <a:rPr lang="en-US" dirty="0" smtClean="0"/>
              <a:t>Suspension:  - After 60 days from submission of #1845 to  Membership Records at Supreme and before 90 days, council must submit Form #100 indicating        suspension and the reason.</a:t>
            </a:r>
          </a:p>
          <a:p>
            <a:pPr marL="457200" lvl="2" indent="114300" eaLnBrk="1" hangingPunct="1">
              <a:buFontTx/>
              <a:buNone/>
              <a:tabLst>
                <a:tab pos="457200" algn="l"/>
              </a:tabLst>
              <a:defRPr/>
            </a:pPr>
            <a:r>
              <a:rPr lang="en-US" dirty="0" smtClean="0"/>
              <a:t>                      - Assumes you did  all you could to retain him	</a:t>
            </a:r>
          </a:p>
        </p:txBody>
      </p:sp>
      <p:pic>
        <p:nvPicPr>
          <p:cNvPr id="74756" name="Content Placeholder 5" descr="Form__100_new-transaction_section[1].JPG"/>
          <p:cNvPicPr>
            <a:picLocks noGrp="1" noChangeAspect="1"/>
          </p:cNvPicPr>
          <p:nvPr>
            <p:ph sz="half" idx="2"/>
          </p:nvPr>
        </p:nvPicPr>
        <p:blipFill>
          <a:blip r:embed="rId3" cstate="print"/>
          <a:srcRect/>
          <a:stretch>
            <a:fillRect/>
          </a:stretch>
        </p:blipFill>
        <p:spPr>
          <a:xfrm>
            <a:off x="1219200" y="609600"/>
            <a:ext cx="7924800" cy="2590800"/>
          </a:xfrm>
        </p:spPr>
      </p:pic>
      <p:cxnSp>
        <p:nvCxnSpPr>
          <p:cNvPr id="74757" name="Straight Arrow Connector 8"/>
          <p:cNvCxnSpPr>
            <a:cxnSpLocks noChangeShapeType="1"/>
          </p:cNvCxnSpPr>
          <p:nvPr/>
        </p:nvCxnSpPr>
        <p:spPr bwMode="auto">
          <a:xfrm>
            <a:off x="5638800" y="1828800"/>
            <a:ext cx="1752600" cy="838200"/>
          </a:xfrm>
          <a:prstGeom prst="straightConnector1">
            <a:avLst/>
          </a:prstGeom>
          <a:noFill/>
          <a:ln w="38100" cmpd="thickThin" algn="ctr">
            <a:solidFill>
              <a:srgbClr val="FF0000"/>
            </a:solidFill>
            <a:round/>
            <a:headEnd/>
            <a:tailEnd type="arrow" w="med" len="med"/>
          </a:ln>
        </p:spPr>
      </p:cxnSp>
    </p:spTree>
  </p:cSld>
  <p:clrMapOvr>
    <a:masterClrMapping/>
  </p:clrMapOvr>
  <p:transition spd="med">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0" y="0"/>
            <a:ext cx="7162800" cy="533400"/>
          </a:xfrm>
        </p:spPr>
        <p:txBody>
          <a:bodyPr/>
          <a:lstStyle/>
          <a:p>
            <a:pPr eaLnBrk="1" hangingPunct="1"/>
            <a:r>
              <a:rPr lang="en-US" sz="4000" smtClean="0">
                <a:solidFill>
                  <a:srgbClr val="A1F4FD"/>
                </a:solidFill>
              </a:rPr>
              <a:t>Notice of improper procedure</a:t>
            </a:r>
          </a:p>
        </p:txBody>
      </p:sp>
      <p:pic>
        <p:nvPicPr>
          <p:cNvPr id="75779" name="Picture 9" descr="Ltr from memb records of error"/>
          <p:cNvPicPr>
            <a:picLocks noGrp="1" noChangeAspect="1" noChangeArrowheads="1"/>
          </p:cNvPicPr>
          <p:nvPr>
            <p:ph sz="half" idx="1"/>
          </p:nvPr>
        </p:nvPicPr>
        <p:blipFill>
          <a:blip r:embed="rId3" cstate="print"/>
          <a:srcRect/>
          <a:stretch>
            <a:fillRect/>
          </a:stretch>
        </p:blipFill>
        <p:spPr>
          <a:xfrm>
            <a:off x="1219200" y="762000"/>
            <a:ext cx="3962400" cy="5029200"/>
          </a:xfrm>
        </p:spPr>
      </p:pic>
      <p:sp>
        <p:nvSpPr>
          <p:cNvPr id="75780" name="Rectangle 4"/>
          <p:cNvSpPr>
            <a:spLocks noGrp="1" noChangeArrowheads="1"/>
          </p:cNvSpPr>
          <p:nvPr>
            <p:ph type="body" sz="half" idx="2"/>
          </p:nvPr>
        </p:nvSpPr>
        <p:spPr>
          <a:xfrm>
            <a:off x="5334000" y="990600"/>
            <a:ext cx="3810000" cy="4648200"/>
          </a:xfrm>
        </p:spPr>
        <p:txBody>
          <a:bodyPr/>
          <a:lstStyle/>
          <a:p>
            <a:pPr eaLnBrk="1" hangingPunct="1">
              <a:buFontTx/>
              <a:buNone/>
            </a:pPr>
            <a:r>
              <a:rPr lang="en-US" sz="2600" smtClean="0"/>
              <a:t>   When an error in procedure occurs in suspending a member,  the Supreme Council Membership Records Dept will inform the FS. </a:t>
            </a:r>
          </a:p>
          <a:p>
            <a:pPr eaLnBrk="1" hangingPunct="1"/>
            <a:endParaRPr lang="en-US" sz="2600" smtClean="0"/>
          </a:p>
          <a:p>
            <a:pPr eaLnBrk="1" hangingPunct="1">
              <a:buFontTx/>
              <a:buNone/>
            </a:pPr>
            <a:r>
              <a:rPr lang="en-US" sz="2600" i="1" smtClean="0"/>
              <a:t>	Example letter at left.</a:t>
            </a:r>
          </a:p>
        </p:txBody>
      </p:sp>
      <p:sp>
        <p:nvSpPr>
          <p:cNvPr id="75781" name="Line 5"/>
          <p:cNvSpPr>
            <a:spLocks noChangeShapeType="1"/>
          </p:cNvSpPr>
          <p:nvPr/>
        </p:nvSpPr>
        <p:spPr bwMode="auto">
          <a:xfrm>
            <a:off x="1981200" y="685800"/>
            <a:ext cx="6400800" cy="0"/>
          </a:xfrm>
          <a:prstGeom prst="line">
            <a:avLst/>
          </a:prstGeom>
          <a:noFill/>
          <a:ln w="57150">
            <a:solidFill>
              <a:srgbClr val="BBE0E3"/>
            </a:solidFill>
            <a:round/>
            <a:headEnd/>
            <a:tailEnd/>
          </a:ln>
        </p:spPr>
        <p:txBody>
          <a:bodyPr/>
          <a:lstStyle/>
          <a:p>
            <a:endParaRPr lang="en-US"/>
          </a:p>
        </p:txBody>
      </p:sp>
      <p:sp>
        <p:nvSpPr>
          <p:cNvPr id="75782" name="Line 6"/>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0" y="152400"/>
            <a:ext cx="7162800" cy="609600"/>
          </a:xfrm>
        </p:spPr>
        <p:txBody>
          <a:bodyPr/>
          <a:lstStyle/>
          <a:p>
            <a:pPr eaLnBrk="1" hangingPunct="1"/>
            <a:r>
              <a:rPr lang="en-US" sz="4000" smtClean="0">
                <a:solidFill>
                  <a:srgbClr val="A1F4FD"/>
                </a:solidFill>
              </a:rPr>
              <a:t>Retention Responsibilities</a:t>
            </a:r>
          </a:p>
        </p:txBody>
      </p:sp>
      <p:sp>
        <p:nvSpPr>
          <p:cNvPr id="76803" name="Rectangle 3"/>
          <p:cNvSpPr>
            <a:spLocks noGrp="1" noChangeArrowheads="1"/>
          </p:cNvSpPr>
          <p:nvPr>
            <p:ph idx="1"/>
          </p:nvPr>
        </p:nvSpPr>
        <p:spPr>
          <a:xfrm>
            <a:off x="1371600" y="1371600"/>
            <a:ext cx="7315200" cy="4495800"/>
          </a:xfrm>
        </p:spPr>
        <p:txBody>
          <a:bodyPr/>
          <a:lstStyle/>
          <a:p>
            <a:pPr eaLnBrk="1" hangingPunct="1"/>
            <a:r>
              <a:rPr lang="en-US" smtClean="0"/>
              <a:t>Maintain information on proposers</a:t>
            </a:r>
          </a:p>
          <a:p>
            <a:pPr lvl="1" eaLnBrk="1" hangingPunct="1"/>
            <a:r>
              <a:rPr lang="en-US" smtClean="0"/>
              <a:t>  Keep separate file of proposers or  	maintain record of all Form #100s</a:t>
            </a:r>
          </a:p>
          <a:p>
            <a:pPr lvl="2" eaLnBrk="1" hangingPunct="1"/>
            <a:r>
              <a:rPr lang="en-US" sz="2800" smtClean="0"/>
              <a:t>For notifying members of degree     exemplifications</a:t>
            </a:r>
          </a:p>
          <a:p>
            <a:pPr lvl="2" eaLnBrk="1" hangingPunct="1"/>
            <a:r>
              <a:rPr lang="en-US" sz="2800" smtClean="0"/>
              <a:t>For follow up in the event of a suspension</a:t>
            </a:r>
            <a:r>
              <a:rPr lang="en-US" sz="2200" smtClean="0"/>
              <a:t>  </a:t>
            </a:r>
            <a:r>
              <a:rPr lang="en-US" sz="2800" smtClean="0"/>
              <a:t>possibility.  </a:t>
            </a:r>
            <a:r>
              <a:rPr lang="en-US" sz="2200" smtClean="0"/>
              <a:t> </a:t>
            </a:r>
          </a:p>
          <a:p>
            <a:pPr lvl="2" eaLnBrk="1" hangingPunct="1"/>
            <a:r>
              <a:rPr lang="en-US" sz="2800" smtClean="0"/>
              <a:t>List maintained in Member Management</a:t>
            </a:r>
          </a:p>
          <a:p>
            <a:pPr eaLnBrk="1" hangingPunct="1"/>
            <a:endParaRPr lang="en-US" smtClean="0"/>
          </a:p>
        </p:txBody>
      </p:sp>
      <p:sp>
        <p:nvSpPr>
          <p:cNvPr id="76804" name="Line 4"/>
          <p:cNvSpPr>
            <a:spLocks noChangeShapeType="1"/>
          </p:cNvSpPr>
          <p:nvPr/>
        </p:nvSpPr>
        <p:spPr bwMode="auto">
          <a:xfrm>
            <a:off x="1905000" y="9144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524000" y="152400"/>
            <a:ext cx="7162800" cy="838200"/>
          </a:xfrm>
        </p:spPr>
        <p:txBody>
          <a:bodyPr/>
          <a:lstStyle/>
          <a:p>
            <a:pPr eaLnBrk="1" hangingPunct="1"/>
            <a:r>
              <a:rPr lang="en-US" sz="4000" smtClean="0">
                <a:solidFill>
                  <a:srgbClr val="A1F4FD"/>
                </a:solidFill>
              </a:rPr>
              <a:t>Reasons we should never suspend</a:t>
            </a:r>
          </a:p>
        </p:txBody>
      </p:sp>
      <p:sp>
        <p:nvSpPr>
          <p:cNvPr id="77827" name="Rectangle 3"/>
          <p:cNvSpPr>
            <a:spLocks noGrp="1" noChangeArrowheads="1"/>
          </p:cNvSpPr>
          <p:nvPr>
            <p:ph idx="1"/>
          </p:nvPr>
        </p:nvSpPr>
        <p:spPr/>
        <p:txBody>
          <a:bodyPr/>
          <a:lstStyle/>
          <a:p>
            <a:pPr eaLnBrk="1" hangingPunct="1"/>
            <a:r>
              <a:rPr lang="en-US" smtClean="0"/>
              <a:t>Member has financial difficulty and unable to pay dues. Should pay from council’s charity fund or waive dues.</a:t>
            </a:r>
          </a:p>
          <a:p>
            <a:pPr eaLnBrk="1" hangingPunct="1"/>
            <a:endParaRPr lang="en-US" smtClean="0"/>
          </a:p>
          <a:p>
            <a:pPr eaLnBrk="1" hangingPunct="1"/>
            <a:r>
              <a:rPr lang="en-US" smtClean="0"/>
              <a:t>Medical problems which deter his ability to earn income or if total disability, then have completed Form #1831.</a:t>
            </a:r>
          </a:p>
          <a:p>
            <a:pPr eaLnBrk="1" hangingPunct="1"/>
            <a:endParaRPr lang="en-US" smtClean="0"/>
          </a:p>
        </p:txBody>
      </p:sp>
      <p:sp>
        <p:nvSpPr>
          <p:cNvPr id="77828" name="Line 4"/>
          <p:cNvSpPr>
            <a:spLocks noChangeShapeType="1"/>
          </p:cNvSpPr>
          <p:nvPr/>
        </p:nvSpPr>
        <p:spPr bwMode="auto">
          <a:xfrm>
            <a:off x="1905000" y="10668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0" y="0"/>
            <a:ext cx="7162800" cy="609600"/>
          </a:xfrm>
        </p:spPr>
        <p:txBody>
          <a:bodyPr/>
          <a:lstStyle/>
          <a:p>
            <a:pPr eaLnBrk="1" hangingPunct="1"/>
            <a:r>
              <a:rPr lang="en-US" sz="4000" smtClean="0">
                <a:solidFill>
                  <a:srgbClr val="FFCC00"/>
                </a:solidFill>
              </a:rPr>
              <a:t>Disability Waiver Form #1831</a:t>
            </a:r>
          </a:p>
        </p:txBody>
      </p:sp>
      <p:pic>
        <p:nvPicPr>
          <p:cNvPr id="78851" name="Picture 6" descr="Disability Waiver"/>
          <p:cNvPicPr>
            <a:picLocks noGrp="1" noChangeAspect="1" noChangeArrowheads="1"/>
          </p:cNvPicPr>
          <p:nvPr>
            <p:ph sz="half" idx="1"/>
          </p:nvPr>
        </p:nvPicPr>
        <p:blipFill>
          <a:blip r:embed="rId3" cstate="print"/>
          <a:srcRect/>
          <a:stretch>
            <a:fillRect/>
          </a:stretch>
        </p:blipFill>
        <p:spPr>
          <a:xfrm>
            <a:off x="1219200" y="838200"/>
            <a:ext cx="3886200" cy="5029200"/>
          </a:xfrm>
        </p:spPr>
      </p:pic>
      <p:sp>
        <p:nvSpPr>
          <p:cNvPr id="78852" name="Rectangle 3"/>
          <p:cNvSpPr>
            <a:spLocks noGrp="1" noChangeArrowheads="1"/>
          </p:cNvSpPr>
          <p:nvPr>
            <p:ph type="body" sz="half" idx="2"/>
          </p:nvPr>
        </p:nvSpPr>
        <p:spPr>
          <a:xfrm>
            <a:off x="5219700" y="990600"/>
            <a:ext cx="3924300" cy="4876800"/>
          </a:xfrm>
        </p:spPr>
        <p:txBody>
          <a:bodyPr/>
          <a:lstStyle/>
          <a:p>
            <a:pPr eaLnBrk="1" hangingPunct="1"/>
            <a:r>
              <a:rPr lang="en-US" sz="2600" smtClean="0"/>
              <a:t>Application for Relief from Payment of Council Dues and Supreme and State Per Capita Taxes</a:t>
            </a:r>
          </a:p>
          <a:p>
            <a:pPr eaLnBrk="1" hangingPunct="1"/>
            <a:endParaRPr lang="en-US" sz="2600" smtClean="0"/>
          </a:p>
          <a:p>
            <a:pPr eaLnBrk="1" hangingPunct="1"/>
            <a:r>
              <a:rPr lang="en-US" sz="2600" smtClean="0"/>
              <a:t>Completed by member, attested to by GK and FS</a:t>
            </a:r>
          </a:p>
          <a:p>
            <a:pPr eaLnBrk="1" hangingPunct="1"/>
            <a:endParaRPr lang="en-US" sz="2600" smtClean="0"/>
          </a:p>
          <a:p>
            <a:pPr eaLnBrk="1" hangingPunct="1"/>
            <a:r>
              <a:rPr lang="en-US" sz="2600" smtClean="0"/>
              <a:t>Must renew annually.</a:t>
            </a:r>
          </a:p>
        </p:txBody>
      </p:sp>
      <p:sp>
        <p:nvSpPr>
          <p:cNvPr id="78853" name="Line 4"/>
          <p:cNvSpPr>
            <a:spLocks noChangeShapeType="1"/>
          </p:cNvSpPr>
          <p:nvPr/>
        </p:nvSpPr>
        <p:spPr bwMode="auto">
          <a:xfrm>
            <a:off x="1981200" y="762000"/>
            <a:ext cx="6400800" cy="0"/>
          </a:xfrm>
          <a:prstGeom prst="line">
            <a:avLst/>
          </a:prstGeom>
          <a:noFill/>
          <a:ln w="57150">
            <a:solidFill>
              <a:srgbClr val="BBE0E3"/>
            </a:solidFill>
            <a:round/>
            <a:headEnd/>
            <a:tailEnd/>
          </a:ln>
        </p:spPr>
        <p:txBody>
          <a:bodyPr/>
          <a:lstStyle/>
          <a:p>
            <a:endParaRPr lang="en-US"/>
          </a:p>
        </p:txBody>
      </p:sp>
      <p:sp>
        <p:nvSpPr>
          <p:cNvPr id="78854" name="Line 5"/>
          <p:cNvSpPr>
            <a:spLocks noChangeShapeType="1"/>
          </p:cNvSpPr>
          <p:nvPr/>
        </p:nvSpPr>
        <p:spPr bwMode="auto">
          <a:xfrm>
            <a:off x="1752600" y="1828800"/>
            <a:ext cx="0" cy="0"/>
          </a:xfrm>
          <a:prstGeom prst="line">
            <a:avLst/>
          </a:prstGeom>
          <a:noFill/>
          <a:ln w="9525">
            <a:solidFill>
              <a:schemeClr val="tx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0" y="152400"/>
            <a:ext cx="7162800" cy="1066800"/>
          </a:xfrm>
        </p:spPr>
        <p:txBody>
          <a:bodyPr/>
          <a:lstStyle/>
          <a:p>
            <a:pPr eaLnBrk="1" hangingPunct="1">
              <a:lnSpc>
                <a:spcPct val="70000"/>
              </a:lnSpc>
            </a:pPr>
            <a:r>
              <a:rPr lang="en-US" smtClean="0">
                <a:solidFill>
                  <a:srgbClr val="FFCC00"/>
                </a:solidFill>
              </a:rPr>
              <a:t>Suspensions which may not affect award quotas</a:t>
            </a:r>
            <a:endParaRPr lang="en-US" sz="3200" smtClean="0">
              <a:solidFill>
                <a:srgbClr val="FFCC00"/>
              </a:solidFill>
            </a:endParaRPr>
          </a:p>
        </p:txBody>
      </p:sp>
      <p:sp>
        <p:nvSpPr>
          <p:cNvPr id="79875" name="Rectangle 3"/>
          <p:cNvSpPr>
            <a:spLocks noGrp="1" noChangeArrowheads="1"/>
          </p:cNvSpPr>
          <p:nvPr>
            <p:ph idx="1"/>
          </p:nvPr>
        </p:nvSpPr>
        <p:spPr>
          <a:xfrm>
            <a:off x="1600200" y="1524000"/>
            <a:ext cx="7086600" cy="4343400"/>
          </a:xfrm>
        </p:spPr>
        <p:txBody>
          <a:bodyPr/>
          <a:lstStyle/>
          <a:p>
            <a:pPr eaLnBrk="1" hangingPunct="1">
              <a:lnSpc>
                <a:spcPct val="90000"/>
              </a:lnSpc>
            </a:pPr>
            <a:r>
              <a:rPr lang="en-US" smtClean="0"/>
              <a:t>Suspension-Failure to remain Catholic.</a:t>
            </a:r>
          </a:p>
          <a:p>
            <a:pPr eaLnBrk="1" hangingPunct="1">
              <a:lnSpc>
                <a:spcPct val="90000"/>
              </a:lnSpc>
              <a:buFontTx/>
              <a:buNone/>
            </a:pPr>
            <a:r>
              <a:rPr lang="en-US" smtClean="0"/>
              <a:t>         Requires letter from member or  	  	pastor attesting to this fact.</a:t>
            </a:r>
          </a:p>
          <a:p>
            <a:pPr eaLnBrk="1" hangingPunct="1">
              <a:lnSpc>
                <a:spcPct val="90000"/>
              </a:lnSpc>
            </a:pPr>
            <a:r>
              <a:rPr lang="en-US" smtClean="0"/>
              <a:t>Suspension-Felony conviction.</a:t>
            </a:r>
          </a:p>
          <a:p>
            <a:pPr eaLnBrk="1" hangingPunct="1">
              <a:lnSpc>
                <a:spcPct val="90000"/>
              </a:lnSpc>
              <a:buFontTx/>
              <a:buNone/>
            </a:pPr>
            <a:r>
              <a:rPr lang="en-US" smtClean="0"/>
              <a:t>         Requires newspaper account of     	conviction or court documentation</a:t>
            </a:r>
          </a:p>
          <a:p>
            <a:pPr eaLnBrk="1" hangingPunct="1">
              <a:lnSpc>
                <a:spcPct val="90000"/>
              </a:lnSpc>
              <a:buFontTx/>
              <a:buNone/>
            </a:pPr>
            <a:r>
              <a:rPr lang="en-US" sz="1600" smtClean="0"/>
              <a:t>                </a:t>
            </a:r>
            <a:r>
              <a:rPr lang="en-US" sz="2400" smtClean="0"/>
              <a:t>(Generally use ‘one year and one day’ guideline)</a:t>
            </a:r>
          </a:p>
          <a:p>
            <a:pPr eaLnBrk="1" hangingPunct="1">
              <a:lnSpc>
                <a:spcPct val="90000"/>
              </a:lnSpc>
            </a:pPr>
            <a:r>
              <a:rPr lang="en-US" smtClean="0"/>
              <a:t>Suspension-Misconduct.</a:t>
            </a:r>
          </a:p>
          <a:p>
            <a:pPr eaLnBrk="1" hangingPunct="1">
              <a:lnSpc>
                <a:spcPct val="90000"/>
              </a:lnSpc>
              <a:buFontTx/>
              <a:buNone/>
            </a:pPr>
            <a:r>
              <a:rPr lang="en-US" smtClean="0"/>
              <a:t>          For violating the Order’s laws </a:t>
            </a:r>
          </a:p>
        </p:txBody>
      </p:sp>
      <p:sp>
        <p:nvSpPr>
          <p:cNvPr id="79876" name="Line 4"/>
          <p:cNvSpPr>
            <a:spLocks noChangeShapeType="1"/>
          </p:cNvSpPr>
          <p:nvPr/>
        </p:nvSpPr>
        <p:spPr bwMode="auto">
          <a:xfrm>
            <a:off x="1905000" y="12954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524000" y="152400"/>
            <a:ext cx="7162800" cy="1066800"/>
          </a:xfrm>
        </p:spPr>
        <p:txBody>
          <a:bodyPr/>
          <a:lstStyle/>
          <a:p>
            <a:pPr marL="228600" indent="-228600" algn="l" eaLnBrk="1" hangingPunct="1">
              <a:lnSpc>
                <a:spcPct val="70000"/>
              </a:lnSpc>
            </a:pPr>
            <a:r>
              <a:rPr lang="en-US" sz="3200" smtClean="0">
                <a:solidFill>
                  <a:srgbClr val="FFCC00"/>
                </a:solidFill>
              </a:rPr>
              <a:t>  Conservation steps recommended for   Council  Retention Team to Follow </a:t>
            </a:r>
          </a:p>
        </p:txBody>
      </p:sp>
      <p:sp>
        <p:nvSpPr>
          <p:cNvPr id="80899" name="Rectangle 3"/>
          <p:cNvSpPr>
            <a:spLocks noGrp="1" noChangeArrowheads="1"/>
          </p:cNvSpPr>
          <p:nvPr>
            <p:ph idx="1"/>
          </p:nvPr>
        </p:nvSpPr>
        <p:spPr>
          <a:xfrm>
            <a:off x="1447800" y="1524000"/>
            <a:ext cx="7239000" cy="4343400"/>
          </a:xfrm>
        </p:spPr>
        <p:txBody>
          <a:bodyPr/>
          <a:lstStyle/>
          <a:p>
            <a:pPr eaLnBrk="1" hangingPunct="1">
              <a:lnSpc>
                <a:spcPct val="90000"/>
              </a:lnSpc>
            </a:pPr>
            <a:endParaRPr lang="en-US" smtClean="0"/>
          </a:p>
          <a:p>
            <a:pPr eaLnBrk="1" hangingPunct="1">
              <a:lnSpc>
                <a:spcPct val="90000"/>
              </a:lnSpc>
            </a:pPr>
            <a:endParaRPr lang="en-US" smtClean="0"/>
          </a:p>
          <a:p>
            <a:pPr eaLnBrk="1" hangingPunct="1">
              <a:lnSpc>
                <a:spcPct val="90000"/>
              </a:lnSpc>
              <a:buFontTx/>
              <a:buNone/>
            </a:pPr>
            <a:r>
              <a:rPr lang="en-US" u="sng" smtClean="0">
                <a:solidFill>
                  <a:srgbClr val="92D050"/>
                </a:solidFill>
                <a:hlinkClick r:id="rId3" action="ppaction://hlinkpres?slideindex=1&amp;slidetitle="/>
              </a:rPr>
              <a:t>Click here to follow:</a:t>
            </a:r>
            <a:r>
              <a:rPr lang="en-US" u="sng" smtClean="0">
                <a:solidFill>
                  <a:srgbClr val="92D050"/>
                </a:solidFill>
              </a:rPr>
              <a:t>   Flow Chart on PPt</a:t>
            </a:r>
          </a:p>
          <a:p>
            <a:pPr eaLnBrk="1" hangingPunct="1">
              <a:lnSpc>
                <a:spcPct val="90000"/>
              </a:lnSpc>
              <a:buFontTx/>
              <a:buNone/>
            </a:pPr>
            <a:endParaRPr lang="en-US" smtClean="0">
              <a:solidFill>
                <a:srgbClr val="00B0F0"/>
              </a:solidFill>
            </a:endParaRPr>
          </a:p>
          <a:p>
            <a:pPr eaLnBrk="1" hangingPunct="1">
              <a:lnSpc>
                <a:spcPct val="90000"/>
              </a:lnSpc>
              <a:buFontTx/>
              <a:buNone/>
            </a:pPr>
            <a:r>
              <a:rPr lang="en-US" smtClean="0">
                <a:solidFill>
                  <a:srgbClr val="00B0F0"/>
                </a:solidFill>
                <a:hlinkClick r:id="rId4" action="ppaction://hlinkfile"/>
              </a:rPr>
              <a:t>Click here to follow:   Flow chart in Word</a:t>
            </a:r>
            <a:endParaRPr lang="en-US" smtClean="0">
              <a:solidFill>
                <a:srgbClr val="00B0F0"/>
              </a:solidFill>
            </a:endParaRPr>
          </a:p>
        </p:txBody>
      </p:sp>
      <p:sp>
        <p:nvSpPr>
          <p:cNvPr id="80900" name="Line 4"/>
          <p:cNvSpPr>
            <a:spLocks noChangeShapeType="1"/>
          </p:cNvSpPr>
          <p:nvPr/>
        </p:nvSpPr>
        <p:spPr bwMode="auto">
          <a:xfrm>
            <a:off x="1905000" y="12954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228600"/>
            <a:ext cx="7162800" cy="990600"/>
          </a:xfrm>
        </p:spPr>
        <p:txBody>
          <a:bodyPr/>
          <a:lstStyle/>
          <a:p>
            <a:pPr eaLnBrk="1" hangingPunct="1">
              <a:defRPr/>
            </a:pPr>
            <a:r>
              <a:rPr lang="en-US" sz="4800" dirty="0" smtClean="0">
                <a:solidFill>
                  <a:schemeClr val="accent1">
                    <a:lumMod val="75000"/>
                  </a:schemeClr>
                </a:solidFill>
              </a:rPr>
              <a:t>How Appointed</a:t>
            </a:r>
          </a:p>
        </p:txBody>
      </p:sp>
      <p:sp>
        <p:nvSpPr>
          <p:cNvPr id="8195" name="Rectangle 3"/>
          <p:cNvSpPr>
            <a:spLocks noGrp="1" noChangeArrowheads="1"/>
          </p:cNvSpPr>
          <p:nvPr>
            <p:ph idx="1"/>
          </p:nvPr>
        </p:nvSpPr>
        <p:spPr>
          <a:xfrm>
            <a:off x="1600200" y="1524000"/>
            <a:ext cx="7086600" cy="4572000"/>
          </a:xfrm>
        </p:spPr>
        <p:txBody>
          <a:bodyPr/>
          <a:lstStyle/>
          <a:p>
            <a:pPr eaLnBrk="1" hangingPunct="1">
              <a:buFontTx/>
              <a:buNone/>
            </a:pPr>
            <a:r>
              <a:rPr lang="en-US" sz="3600" smtClean="0"/>
              <a:t>   After recommendation by the Grand Knight and the Trustees, the Financial Secretary shall be appointed by the Supreme Knight for a three year term and shall   hold office at the will of the Supreme Knight. </a:t>
            </a:r>
          </a:p>
          <a:p>
            <a:pPr eaLnBrk="1" hangingPunct="1"/>
            <a:endParaRPr lang="en-US" smtClean="0"/>
          </a:p>
        </p:txBody>
      </p:sp>
      <p:sp>
        <p:nvSpPr>
          <p:cNvPr id="8196" name="Line 4"/>
          <p:cNvSpPr>
            <a:spLocks noChangeShapeType="1"/>
          </p:cNvSpPr>
          <p:nvPr/>
        </p:nvSpPr>
        <p:spPr bwMode="auto">
          <a:xfrm>
            <a:off x="1981200" y="1066800"/>
            <a:ext cx="64008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24000" y="152400"/>
            <a:ext cx="7162800" cy="609600"/>
          </a:xfrm>
        </p:spPr>
        <p:txBody>
          <a:bodyPr/>
          <a:lstStyle/>
          <a:p>
            <a:pPr eaLnBrk="1" hangingPunct="1"/>
            <a:r>
              <a:rPr lang="en-US" sz="4400" smtClean="0">
                <a:solidFill>
                  <a:srgbClr val="BBE0E3"/>
                </a:solidFill>
              </a:rPr>
              <a:t>Withdrawal Procedures</a:t>
            </a:r>
          </a:p>
        </p:txBody>
      </p:sp>
      <p:sp>
        <p:nvSpPr>
          <p:cNvPr id="81923" name="Rectangle 3"/>
          <p:cNvSpPr>
            <a:spLocks noGrp="1" noChangeArrowheads="1"/>
          </p:cNvSpPr>
          <p:nvPr>
            <p:ph idx="1"/>
          </p:nvPr>
        </p:nvSpPr>
        <p:spPr>
          <a:xfrm>
            <a:off x="1600200" y="1219200"/>
            <a:ext cx="7086600" cy="4648200"/>
          </a:xfrm>
        </p:spPr>
        <p:txBody>
          <a:bodyPr/>
          <a:lstStyle/>
          <a:p>
            <a:pPr eaLnBrk="1" hangingPunct="1"/>
            <a:r>
              <a:rPr lang="en-US" smtClean="0"/>
              <a:t>Effective October 1</a:t>
            </a:r>
            <a:r>
              <a:rPr lang="en-US" baseline="30000" smtClean="0"/>
              <a:t>st</a:t>
            </a:r>
            <a:r>
              <a:rPr lang="en-US" smtClean="0"/>
              <a:t>, 2003.</a:t>
            </a:r>
          </a:p>
          <a:p>
            <a:pPr eaLnBrk="1" hangingPunct="1"/>
            <a:r>
              <a:rPr lang="en-US" smtClean="0"/>
              <a:t>No longer use Form #100 for withdrawal</a:t>
            </a:r>
          </a:p>
          <a:p>
            <a:pPr eaLnBrk="1" hangingPunct="1"/>
            <a:r>
              <a:rPr lang="en-US" smtClean="0"/>
              <a:t>Member must send a personal letter, signed by him and mailed to Membership Records Department at Supreme Council Office.</a:t>
            </a:r>
          </a:p>
          <a:p>
            <a:pPr eaLnBrk="1" hangingPunct="1"/>
            <a:r>
              <a:rPr lang="en-US" smtClean="0"/>
              <a:t>All members will be expected to pay a re-entry fee upon returning to the Order.</a:t>
            </a:r>
          </a:p>
        </p:txBody>
      </p:sp>
      <p:sp>
        <p:nvSpPr>
          <p:cNvPr id="81924" name="Line 4"/>
          <p:cNvSpPr>
            <a:spLocks noChangeShapeType="1"/>
          </p:cNvSpPr>
          <p:nvPr/>
        </p:nvSpPr>
        <p:spPr bwMode="auto">
          <a:xfrm>
            <a:off x="2057400" y="9144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0" y="0"/>
            <a:ext cx="7162800" cy="609600"/>
          </a:xfrm>
        </p:spPr>
        <p:txBody>
          <a:bodyPr/>
          <a:lstStyle/>
          <a:p>
            <a:pPr eaLnBrk="1" hangingPunct="1"/>
            <a:r>
              <a:rPr lang="en-US" sz="4400" smtClean="0">
                <a:solidFill>
                  <a:srgbClr val="BBE0E3"/>
                </a:solidFill>
              </a:rPr>
              <a:t>Statements and Rosters</a:t>
            </a:r>
          </a:p>
        </p:txBody>
      </p:sp>
      <p:pic>
        <p:nvPicPr>
          <p:cNvPr id="82947" name="Picture 5" descr="Council Statement"/>
          <p:cNvPicPr>
            <a:picLocks noGrp="1" noChangeAspect="1" noChangeArrowheads="1"/>
          </p:cNvPicPr>
          <p:nvPr>
            <p:ph sz="half" idx="1"/>
          </p:nvPr>
        </p:nvPicPr>
        <p:blipFill>
          <a:blip r:embed="rId3" cstate="print"/>
          <a:srcRect/>
          <a:stretch>
            <a:fillRect/>
          </a:stretch>
        </p:blipFill>
        <p:spPr>
          <a:xfrm>
            <a:off x="1219200" y="762000"/>
            <a:ext cx="3886200" cy="5029200"/>
          </a:xfrm>
        </p:spPr>
      </p:pic>
      <p:sp>
        <p:nvSpPr>
          <p:cNvPr id="82948" name="Rectangle 3"/>
          <p:cNvSpPr>
            <a:spLocks noGrp="1" noChangeArrowheads="1"/>
          </p:cNvSpPr>
          <p:nvPr>
            <p:ph type="body" sz="half" idx="2"/>
          </p:nvPr>
        </p:nvSpPr>
        <p:spPr>
          <a:xfrm>
            <a:off x="5219700" y="914400"/>
            <a:ext cx="3924300" cy="4953000"/>
          </a:xfrm>
        </p:spPr>
        <p:txBody>
          <a:bodyPr/>
          <a:lstStyle/>
          <a:p>
            <a:pPr eaLnBrk="1" hangingPunct="1"/>
            <a:r>
              <a:rPr lang="en-US" sz="2600" smtClean="0"/>
              <a:t>Council Statement-Summary and Payment Coupon</a:t>
            </a:r>
          </a:p>
          <a:p>
            <a:pPr eaLnBrk="1" hangingPunct="1"/>
            <a:r>
              <a:rPr lang="en-US" sz="2600" smtClean="0"/>
              <a:t>Received monthly from Supreme </a:t>
            </a:r>
          </a:p>
          <a:p>
            <a:pPr eaLnBrk="1" hangingPunct="1"/>
            <a:r>
              <a:rPr lang="en-US" sz="2600" smtClean="0"/>
              <a:t>Verify accuracy of information, quotas achieved, etc </a:t>
            </a:r>
          </a:p>
          <a:p>
            <a:pPr eaLnBrk="1" hangingPunct="1"/>
            <a:r>
              <a:rPr lang="en-US" sz="2600" smtClean="0"/>
              <a:t>Payment coupon for remitting money owed to Supreme</a:t>
            </a:r>
          </a:p>
        </p:txBody>
      </p:sp>
      <p:sp>
        <p:nvSpPr>
          <p:cNvPr id="82949" name="Line 4"/>
          <p:cNvSpPr>
            <a:spLocks noChangeShapeType="1"/>
          </p:cNvSpPr>
          <p:nvPr/>
        </p:nvSpPr>
        <p:spPr bwMode="auto">
          <a:xfrm>
            <a:off x="1905000" y="6858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24000" y="0"/>
            <a:ext cx="7162800" cy="762000"/>
          </a:xfrm>
        </p:spPr>
        <p:txBody>
          <a:bodyPr/>
          <a:lstStyle/>
          <a:p>
            <a:pPr eaLnBrk="1" hangingPunct="1"/>
            <a:r>
              <a:rPr lang="en-US" sz="4400" smtClean="0">
                <a:solidFill>
                  <a:srgbClr val="BBE0E3"/>
                </a:solidFill>
              </a:rPr>
              <a:t>Statements and Rosters</a:t>
            </a:r>
          </a:p>
        </p:txBody>
      </p:sp>
      <p:pic>
        <p:nvPicPr>
          <p:cNvPr id="83971" name="Picture 7" descr="Council Statement-2"/>
          <p:cNvPicPr>
            <a:picLocks noGrp="1" noChangeAspect="1" noChangeArrowheads="1"/>
          </p:cNvPicPr>
          <p:nvPr>
            <p:ph sz="half" idx="1"/>
          </p:nvPr>
        </p:nvPicPr>
        <p:blipFill>
          <a:blip r:embed="rId3" cstate="print"/>
          <a:srcRect/>
          <a:stretch>
            <a:fillRect/>
          </a:stretch>
        </p:blipFill>
        <p:spPr>
          <a:xfrm>
            <a:off x="1219200" y="914400"/>
            <a:ext cx="7924800" cy="4876800"/>
          </a:xfrm>
          <a:solidFill>
            <a:srgbClr val="BBE0E3"/>
          </a:solidFill>
        </p:spPr>
      </p:pic>
      <p:sp>
        <p:nvSpPr>
          <p:cNvPr id="83972" name="Rectangle 4"/>
          <p:cNvSpPr>
            <a:spLocks noGrp="1" noChangeArrowheads="1"/>
          </p:cNvSpPr>
          <p:nvPr>
            <p:ph type="body" sz="half" idx="2"/>
          </p:nvPr>
        </p:nvSpPr>
        <p:spPr>
          <a:xfrm>
            <a:off x="5219700" y="1295400"/>
            <a:ext cx="3924300" cy="4572000"/>
          </a:xfrm>
        </p:spPr>
        <p:txBody>
          <a:bodyPr/>
          <a:lstStyle/>
          <a:p>
            <a:pPr eaLnBrk="1" hangingPunct="1"/>
            <a:endParaRPr lang="en-US" sz="2600" smtClean="0"/>
          </a:p>
        </p:txBody>
      </p:sp>
      <p:sp>
        <p:nvSpPr>
          <p:cNvPr id="83973" name="Line 5"/>
          <p:cNvSpPr>
            <a:spLocks noChangeShapeType="1"/>
          </p:cNvSpPr>
          <p:nvPr/>
        </p:nvSpPr>
        <p:spPr bwMode="auto">
          <a:xfrm>
            <a:off x="1905000" y="838200"/>
            <a:ext cx="6629400" cy="0"/>
          </a:xfrm>
          <a:prstGeom prst="line">
            <a:avLst/>
          </a:prstGeom>
          <a:noFill/>
          <a:ln w="57150">
            <a:solidFill>
              <a:srgbClr val="BBE0E3"/>
            </a:solidFill>
            <a:round/>
            <a:headEnd/>
            <a:tailEnd/>
          </a:ln>
        </p:spPr>
        <p:txBody>
          <a:bodyPr/>
          <a:lstStyle/>
          <a:p>
            <a:endParaRPr lang="en-US"/>
          </a:p>
        </p:txBody>
      </p:sp>
      <p:sp>
        <p:nvSpPr>
          <p:cNvPr id="71686" name="Rectangle 8"/>
          <p:cNvSpPr>
            <a:spLocks noChangeArrowheads="1"/>
          </p:cNvSpPr>
          <p:nvPr/>
        </p:nvSpPr>
        <p:spPr bwMode="auto">
          <a:xfrm>
            <a:off x="3124200" y="2971800"/>
            <a:ext cx="1143000" cy="3048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0" hangingPunct="0">
              <a:defRPr/>
            </a:pPr>
            <a:r>
              <a:rPr lang="en-US" sz="1600" dirty="0"/>
              <a:t>Transfer in</a:t>
            </a:r>
          </a:p>
        </p:txBody>
      </p:sp>
      <p:sp>
        <p:nvSpPr>
          <p:cNvPr id="83975" name="Line 9"/>
          <p:cNvSpPr>
            <a:spLocks noChangeShapeType="1"/>
          </p:cNvSpPr>
          <p:nvPr/>
        </p:nvSpPr>
        <p:spPr bwMode="auto">
          <a:xfrm flipV="1">
            <a:off x="3124200" y="2133600"/>
            <a:ext cx="152400" cy="838200"/>
          </a:xfrm>
          <a:prstGeom prst="line">
            <a:avLst/>
          </a:prstGeom>
          <a:noFill/>
          <a:ln w="9525">
            <a:solidFill>
              <a:srgbClr val="FF0000"/>
            </a:solidFill>
            <a:round/>
            <a:headEnd/>
            <a:tailEnd type="triangle" w="med" len="med"/>
          </a:ln>
        </p:spPr>
        <p:txBody>
          <a:bodyPr/>
          <a:lstStyle/>
          <a:p>
            <a:endParaRPr lang="en-US"/>
          </a:p>
        </p:txBody>
      </p:sp>
      <p:sp>
        <p:nvSpPr>
          <p:cNvPr id="83976" name="Line 10"/>
          <p:cNvSpPr>
            <a:spLocks noChangeShapeType="1"/>
          </p:cNvSpPr>
          <p:nvPr/>
        </p:nvSpPr>
        <p:spPr bwMode="auto">
          <a:xfrm flipV="1">
            <a:off x="3124200" y="2590800"/>
            <a:ext cx="304800" cy="381000"/>
          </a:xfrm>
          <a:prstGeom prst="line">
            <a:avLst/>
          </a:prstGeom>
          <a:noFill/>
          <a:ln w="9525">
            <a:solidFill>
              <a:srgbClr val="FF0000"/>
            </a:solidFill>
            <a:round/>
            <a:headEnd/>
            <a:tailEnd type="triangle" w="med" len="med"/>
          </a:ln>
        </p:spPr>
        <p:txBody>
          <a:bodyPr/>
          <a:lstStyle/>
          <a:p>
            <a:endParaRPr lang="en-US"/>
          </a:p>
        </p:txBody>
      </p:sp>
      <p:sp>
        <p:nvSpPr>
          <p:cNvPr id="71689" name="Rectangle 11"/>
          <p:cNvSpPr>
            <a:spLocks noChangeArrowheads="1"/>
          </p:cNvSpPr>
          <p:nvPr/>
        </p:nvSpPr>
        <p:spPr bwMode="auto">
          <a:xfrm>
            <a:off x="5486400" y="2971800"/>
            <a:ext cx="1143000" cy="3048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0" hangingPunct="0">
              <a:defRPr/>
            </a:pPr>
            <a:r>
              <a:rPr lang="en-US" sz="1600" dirty="0"/>
              <a:t>Transfer out</a:t>
            </a:r>
          </a:p>
        </p:txBody>
      </p:sp>
      <p:sp>
        <p:nvSpPr>
          <p:cNvPr id="83978" name="Line 13"/>
          <p:cNvSpPr>
            <a:spLocks noChangeShapeType="1"/>
          </p:cNvSpPr>
          <p:nvPr/>
        </p:nvSpPr>
        <p:spPr bwMode="auto">
          <a:xfrm flipV="1">
            <a:off x="6629400" y="2438400"/>
            <a:ext cx="685800" cy="533400"/>
          </a:xfrm>
          <a:prstGeom prst="line">
            <a:avLst/>
          </a:prstGeom>
          <a:noFill/>
          <a:ln w="9525">
            <a:solidFill>
              <a:srgbClr val="FF0000"/>
            </a:solidFill>
            <a:round/>
            <a:headEnd/>
            <a:tailEnd type="triangle" w="med" len="med"/>
          </a:ln>
        </p:spPr>
        <p:txBody>
          <a:bodyPr/>
          <a:lstStyle/>
          <a:p>
            <a:endParaRPr lang="en-US"/>
          </a:p>
        </p:txBody>
      </p:sp>
      <p:sp>
        <p:nvSpPr>
          <p:cNvPr id="71691" name="Rectangle 15"/>
          <p:cNvSpPr>
            <a:spLocks noChangeArrowheads="1"/>
          </p:cNvSpPr>
          <p:nvPr/>
        </p:nvSpPr>
        <p:spPr bwMode="auto">
          <a:xfrm>
            <a:off x="7620000" y="2971800"/>
            <a:ext cx="1219200" cy="3048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0" hangingPunct="0">
              <a:defRPr/>
            </a:pPr>
            <a:r>
              <a:rPr lang="en-US" sz="1600" dirty="0"/>
              <a:t>Payment made</a:t>
            </a:r>
          </a:p>
        </p:txBody>
      </p:sp>
      <p:sp>
        <p:nvSpPr>
          <p:cNvPr id="83980" name="Line 16"/>
          <p:cNvSpPr>
            <a:spLocks noChangeShapeType="1"/>
          </p:cNvSpPr>
          <p:nvPr/>
        </p:nvSpPr>
        <p:spPr bwMode="auto">
          <a:xfrm flipV="1">
            <a:off x="8229600" y="2362200"/>
            <a:ext cx="304800" cy="609600"/>
          </a:xfrm>
          <a:prstGeom prst="line">
            <a:avLst/>
          </a:prstGeom>
          <a:noFill/>
          <a:ln w="9525">
            <a:solidFill>
              <a:srgbClr val="FF0000"/>
            </a:solidFill>
            <a:round/>
            <a:headEnd/>
            <a:tailEnd type="triangle" w="med" len="med"/>
          </a:ln>
        </p:spPr>
        <p:txBody>
          <a:bodyPr/>
          <a:lstStyle/>
          <a:p>
            <a:endParaRPr lang="en-US"/>
          </a:p>
        </p:txBody>
      </p:sp>
      <p:sp>
        <p:nvSpPr>
          <p:cNvPr id="83981" name="Line 17"/>
          <p:cNvSpPr>
            <a:spLocks noChangeShapeType="1"/>
          </p:cNvSpPr>
          <p:nvPr/>
        </p:nvSpPr>
        <p:spPr bwMode="auto">
          <a:xfrm flipH="1" flipV="1">
            <a:off x="7772400" y="2362200"/>
            <a:ext cx="457200" cy="609600"/>
          </a:xfrm>
          <a:prstGeom prst="line">
            <a:avLst/>
          </a:prstGeom>
          <a:noFill/>
          <a:ln w="9525">
            <a:solidFill>
              <a:srgbClr val="FF0000"/>
            </a:solidFill>
            <a:round/>
            <a:headEnd/>
            <a:tailEnd type="triangle" w="med" len="med"/>
          </a:ln>
        </p:spPr>
        <p:txBody>
          <a:bodyPr/>
          <a:lstStyle/>
          <a:p>
            <a:endParaRPr lang="en-US"/>
          </a:p>
        </p:txBody>
      </p:sp>
      <p:sp>
        <p:nvSpPr>
          <p:cNvPr id="71694" name="Oval 18"/>
          <p:cNvSpPr>
            <a:spLocks noChangeArrowheads="1"/>
          </p:cNvSpPr>
          <p:nvPr/>
        </p:nvSpPr>
        <p:spPr bwMode="auto">
          <a:xfrm>
            <a:off x="3276600" y="3886200"/>
            <a:ext cx="3657600" cy="457200"/>
          </a:xfrm>
          <a:prstGeom prst="ellipse">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pPr algn="ctr" eaLnBrk="0" hangingPunct="0">
              <a:defRPr/>
            </a:pPr>
            <a:r>
              <a:rPr lang="en-US" sz="1600" dirty="0"/>
              <a:t>Address maintenance area</a:t>
            </a:r>
          </a:p>
        </p:txBody>
      </p:sp>
    </p:spTree>
  </p:cSld>
  <p:clrMapOvr>
    <a:masterClrMapping/>
  </p:clrMapOvr>
  <p:transition spd="med">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0" y="0"/>
            <a:ext cx="7162800" cy="533400"/>
          </a:xfrm>
        </p:spPr>
        <p:txBody>
          <a:bodyPr/>
          <a:lstStyle/>
          <a:p>
            <a:pPr eaLnBrk="1" hangingPunct="1"/>
            <a:r>
              <a:rPr lang="en-US" sz="4800" smtClean="0">
                <a:solidFill>
                  <a:srgbClr val="A1F4FD"/>
                </a:solidFill>
              </a:rPr>
              <a:t>Statements and Rosters</a:t>
            </a:r>
          </a:p>
        </p:txBody>
      </p:sp>
      <p:pic>
        <p:nvPicPr>
          <p:cNvPr id="84995" name="Picture 16" descr="Membership roster"/>
          <p:cNvPicPr>
            <a:picLocks noGrp="1" noChangeAspect="1" noChangeArrowheads="1"/>
          </p:cNvPicPr>
          <p:nvPr>
            <p:ph sz="half" idx="1"/>
          </p:nvPr>
        </p:nvPicPr>
        <p:blipFill>
          <a:blip r:embed="rId3" cstate="print"/>
          <a:srcRect/>
          <a:stretch>
            <a:fillRect/>
          </a:stretch>
        </p:blipFill>
        <p:spPr>
          <a:xfrm>
            <a:off x="1524000" y="914400"/>
            <a:ext cx="7315200" cy="4572000"/>
          </a:xfrm>
        </p:spPr>
      </p:pic>
      <p:sp>
        <p:nvSpPr>
          <p:cNvPr id="84996" name="Line 4"/>
          <p:cNvSpPr>
            <a:spLocks noChangeShapeType="1"/>
          </p:cNvSpPr>
          <p:nvPr/>
        </p:nvSpPr>
        <p:spPr bwMode="auto">
          <a:xfrm>
            <a:off x="1905000" y="762000"/>
            <a:ext cx="6629400" cy="0"/>
          </a:xfrm>
          <a:prstGeom prst="line">
            <a:avLst/>
          </a:prstGeom>
          <a:noFill/>
          <a:ln w="57150">
            <a:solidFill>
              <a:srgbClr val="BBE0E3"/>
            </a:solidFill>
            <a:round/>
            <a:headEnd/>
            <a:tailEnd/>
          </a:ln>
        </p:spPr>
        <p:txBody>
          <a:bodyPr/>
          <a:lstStyle/>
          <a:p>
            <a:endParaRPr lang="en-US"/>
          </a:p>
        </p:txBody>
      </p:sp>
      <p:sp>
        <p:nvSpPr>
          <p:cNvPr id="84997" name="Rectangle 19"/>
          <p:cNvSpPr>
            <a:spLocks noChangeArrowheads="1"/>
          </p:cNvSpPr>
          <p:nvPr/>
        </p:nvSpPr>
        <p:spPr bwMode="auto">
          <a:xfrm>
            <a:off x="2133600" y="5486400"/>
            <a:ext cx="6172200" cy="304800"/>
          </a:xfrm>
          <a:prstGeom prst="rect">
            <a:avLst/>
          </a:prstGeom>
          <a:noFill/>
          <a:ln w="9525">
            <a:solidFill>
              <a:schemeClr val="tx1"/>
            </a:solidFill>
            <a:miter lim="800000"/>
            <a:headEnd/>
            <a:tailEnd/>
          </a:ln>
        </p:spPr>
        <p:txBody>
          <a:bodyPr wrap="none" anchor="ctr"/>
          <a:lstStyle/>
          <a:p>
            <a:pPr algn="ctr" eaLnBrk="0" hangingPunct="0"/>
            <a:r>
              <a:rPr lang="en-US">
                <a:solidFill>
                  <a:schemeClr val="bg1"/>
                </a:solidFill>
              </a:rPr>
              <a:t>Receive this semi-annual roster from Supreme</a:t>
            </a:r>
          </a:p>
        </p:txBody>
      </p:sp>
    </p:spTree>
  </p:cSld>
  <p:clrMapOvr>
    <a:masterClrMapping/>
  </p:clrMapOvr>
  <p:transition spd="med">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0" y="152400"/>
            <a:ext cx="7162800" cy="685800"/>
          </a:xfrm>
        </p:spPr>
        <p:txBody>
          <a:bodyPr/>
          <a:lstStyle/>
          <a:p>
            <a:pPr eaLnBrk="1" hangingPunct="1"/>
            <a:r>
              <a:rPr lang="en-US" sz="4400" smtClean="0">
                <a:solidFill>
                  <a:srgbClr val="A1F4FD"/>
                </a:solidFill>
              </a:rPr>
              <a:t>Duties and Responsibilities</a:t>
            </a:r>
          </a:p>
        </p:txBody>
      </p:sp>
      <p:sp>
        <p:nvSpPr>
          <p:cNvPr id="86019" name="Rectangle 3"/>
          <p:cNvSpPr>
            <a:spLocks noGrp="1" noChangeArrowheads="1"/>
          </p:cNvSpPr>
          <p:nvPr>
            <p:ph idx="1"/>
          </p:nvPr>
        </p:nvSpPr>
        <p:spPr>
          <a:xfrm>
            <a:off x="1447800" y="1752600"/>
            <a:ext cx="7239000" cy="4114800"/>
          </a:xfrm>
        </p:spPr>
        <p:txBody>
          <a:bodyPr/>
          <a:lstStyle/>
          <a:p>
            <a:pPr eaLnBrk="1" hangingPunct="1">
              <a:lnSpc>
                <a:spcPct val="80000"/>
              </a:lnSpc>
              <a:buFontTx/>
              <a:buNone/>
            </a:pPr>
            <a:r>
              <a:rPr lang="en-US" sz="2600" smtClean="0"/>
              <a:t>   </a:t>
            </a:r>
            <a:r>
              <a:rPr lang="en-US" sz="3200" smtClean="0"/>
              <a:t>10. Notify Candidate’s Grand Knight</a:t>
            </a:r>
          </a:p>
          <a:p>
            <a:pPr eaLnBrk="1" hangingPunct="1">
              <a:lnSpc>
                <a:spcPct val="80000"/>
              </a:lnSpc>
              <a:buFontTx/>
              <a:buNone/>
            </a:pPr>
            <a:endParaRPr lang="en-US" sz="3200" smtClean="0"/>
          </a:p>
          <a:p>
            <a:pPr eaLnBrk="1" hangingPunct="1">
              <a:lnSpc>
                <a:spcPct val="80000"/>
              </a:lnSpc>
              <a:buFontTx/>
              <a:buNone/>
            </a:pPr>
            <a:r>
              <a:rPr lang="en-US" sz="3200" smtClean="0"/>
              <a:t>	        When a candidate receives degrees    	   at a council in which he is not a 	   member, the Financial Secretary 	   must then notify the candidate’s 	   council of the degrees.</a:t>
            </a:r>
          </a:p>
          <a:p>
            <a:pPr eaLnBrk="1" hangingPunct="1">
              <a:lnSpc>
                <a:spcPct val="80000"/>
              </a:lnSpc>
              <a:buFontTx/>
              <a:buNone/>
            </a:pPr>
            <a:r>
              <a:rPr lang="en-US" sz="3200" smtClean="0"/>
              <a:t>             </a:t>
            </a:r>
          </a:p>
          <a:p>
            <a:pPr eaLnBrk="1" hangingPunct="1">
              <a:lnSpc>
                <a:spcPct val="80000"/>
              </a:lnSpc>
              <a:buFontTx/>
              <a:buNone/>
            </a:pPr>
            <a:r>
              <a:rPr lang="en-US" sz="3200" smtClean="0"/>
              <a:t>           </a:t>
            </a:r>
          </a:p>
        </p:txBody>
      </p:sp>
      <p:sp>
        <p:nvSpPr>
          <p:cNvPr id="86020" name="Line 4"/>
          <p:cNvSpPr>
            <a:spLocks noChangeShapeType="1"/>
          </p:cNvSpPr>
          <p:nvPr/>
        </p:nvSpPr>
        <p:spPr bwMode="auto">
          <a:xfrm>
            <a:off x="1981200" y="9906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524000" y="152400"/>
            <a:ext cx="7162800" cy="838200"/>
          </a:xfrm>
        </p:spPr>
        <p:txBody>
          <a:bodyPr/>
          <a:lstStyle/>
          <a:p>
            <a:pPr eaLnBrk="1" hangingPunct="1"/>
            <a:r>
              <a:rPr lang="en-US" sz="4800" smtClean="0">
                <a:solidFill>
                  <a:srgbClr val="A1F4FD"/>
                </a:solidFill>
              </a:rPr>
              <a:t>Duties and Responsibilities</a:t>
            </a:r>
          </a:p>
        </p:txBody>
      </p:sp>
      <p:sp>
        <p:nvSpPr>
          <p:cNvPr id="88067" name="Rectangle 3"/>
          <p:cNvSpPr>
            <a:spLocks noGrp="1" noChangeArrowheads="1"/>
          </p:cNvSpPr>
          <p:nvPr>
            <p:ph idx="1"/>
          </p:nvPr>
        </p:nvSpPr>
        <p:spPr>
          <a:xfrm>
            <a:off x="1447800" y="1752600"/>
            <a:ext cx="7239000" cy="4114800"/>
          </a:xfrm>
        </p:spPr>
        <p:txBody>
          <a:bodyPr/>
          <a:lstStyle/>
          <a:p>
            <a:pPr eaLnBrk="1" hangingPunct="1">
              <a:lnSpc>
                <a:spcPct val="90000"/>
              </a:lnSpc>
              <a:buFontTx/>
              <a:buNone/>
              <a:defRPr/>
            </a:pPr>
            <a:r>
              <a:rPr lang="en-US" dirty="0" smtClean="0"/>
              <a:t>   </a:t>
            </a:r>
            <a:r>
              <a:rPr lang="en-US" sz="3600" dirty="0" smtClean="0"/>
              <a:t>11. Keep seal.</a:t>
            </a:r>
          </a:p>
          <a:p>
            <a:pPr eaLnBrk="1" hangingPunct="1">
              <a:lnSpc>
                <a:spcPct val="90000"/>
              </a:lnSpc>
              <a:buFontTx/>
              <a:buNone/>
              <a:defRPr/>
            </a:pPr>
            <a:endParaRPr lang="en-US" sz="3600" dirty="0" smtClean="0"/>
          </a:p>
          <a:p>
            <a:pPr marL="571500" indent="-571500" eaLnBrk="1" hangingPunct="1">
              <a:lnSpc>
                <a:spcPct val="90000"/>
              </a:lnSpc>
              <a:buFontTx/>
              <a:buNone/>
              <a:defRPr/>
            </a:pPr>
            <a:r>
              <a:rPr lang="en-US" sz="3600" dirty="0" smtClean="0"/>
              <a:t>     Keep official seal of council           and affix the same to all official documents, papers, membership cards, etc </a:t>
            </a:r>
          </a:p>
          <a:p>
            <a:pPr eaLnBrk="1" hangingPunct="1">
              <a:lnSpc>
                <a:spcPct val="90000"/>
              </a:lnSpc>
              <a:buFontTx/>
              <a:buNone/>
              <a:defRPr/>
            </a:pPr>
            <a:r>
              <a:rPr lang="en-US" sz="3600" dirty="0" smtClean="0"/>
              <a:t>         </a:t>
            </a:r>
          </a:p>
          <a:p>
            <a:pPr eaLnBrk="1" hangingPunct="1">
              <a:lnSpc>
                <a:spcPct val="90000"/>
              </a:lnSpc>
              <a:buFontTx/>
              <a:buNone/>
              <a:defRPr/>
            </a:pPr>
            <a:r>
              <a:rPr lang="en-US" sz="3600" dirty="0" smtClean="0"/>
              <a:t>           </a:t>
            </a:r>
          </a:p>
        </p:txBody>
      </p:sp>
      <p:sp>
        <p:nvSpPr>
          <p:cNvPr id="87044" name="Line 4"/>
          <p:cNvSpPr>
            <a:spLocks noChangeShapeType="1"/>
          </p:cNvSpPr>
          <p:nvPr/>
        </p:nvSpPr>
        <p:spPr bwMode="auto">
          <a:xfrm>
            <a:off x="1905000" y="10668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0" y="152400"/>
            <a:ext cx="7162800" cy="838200"/>
          </a:xfrm>
        </p:spPr>
        <p:txBody>
          <a:bodyPr/>
          <a:lstStyle/>
          <a:p>
            <a:pPr eaLnBrk="1" hangingPunct="1"/>
            <a:r>
              <a:rPr lang="en-US" sz="4800" smtClean="0">
                <a:solidFill>
                  <a:srgbClr val="A1F4FD"/>
                </a:solidFill>
              </a:rPr>
              <a:t>Duties and Responsibilities</a:t>
            </a:r>
          </a:p>
        </p:txBody>
      </p:sp>
      <p:sp>
        <p:nvSpPr>
          <p:cNvPr id="88067" name="Rectangle 3"/>
          <p:cNvSpPr>
            <a:spLocks noGrp="1" noChangeArrowheads="1"/>
          </p:cNvSpPr>
          <p:nvPr>
            <p:ph idx="1"/>
          </p:nvPr>
        </p:nvSpPr>
        <p:spPr>
          <a:xfrm>
            <a:off x="1295400" y="1752600"/>
            <a:ext cx="7620000" cy="4114800"/>
          </a:xfrm>
        </p:spPr>
        <p:txBody>
          <a:bodyPr/>
          <a:lstStyle/>
          <a:p>
            <a:pPr eaLnBrk="1" hangingPunct="1">
              <a:lnSpc>
                <a:spcPct val="90000"/>
              </a:lnSpc>
              <a:buFontTx/>
              <a:buNone/>
              <a:defRPr/>
            </a:pPr>
            <a:r>
              <a:rPr lang="en-US" dirty="0" smtClean="0"/>
              <a:t>   </a:t>
            </a:r>
            <a:r>
              <a:rPr lang="en-US" sz="3600" dirty="0" smtClean="0"/>
              <a:t>12. Notify Fourth Degree Comptroller.</a:t>
            </a:r>
          </a:p>
          <a:p>
            <a:pPr eaLnBrk="1" hangingPunct="1">
              <a:lnSpc>
                <a:spcPct val="90000"/>
              </a:lnSpc>
              <a:buFontTx/>
              <a:buNone/>
              <a:defRPr/>
            </a:pPr>
            <a:endParaRPr lang="en-US" sz="3600" dirty="0" smtClean="0"/>
          </a:p>
          <a:p>
            <a:pPr marL="571500" indent="-571500" eaLnBrk="1" hangingPunct="1">
              <a:lnSpc>
                <a:spcPct val="90000"/>
              </a:lnSpc>
              <a:buFontTx/>
              <a:buNone/>
              <a:defRPr/>
            </a:pPr>
            <a:r>
              <a:rPr lang="en-US" sz="3600" dirty="0" smtClean="0"/>
              <a:t>     Provides address changes, status changes, etc to the Comptroller for his records.  Also refer all members interested in becoming a fourth degree member to him. </a:t>
            </a:r>
          </a:p>
          <a:p>
            <a:pPr eaLnBrk="1" hangingPunct="1">
              <a:lnSpc>
                <a:spcPct val="90000"/>
              </a:lnSpc>
              <a:buFontTx/>
              <a:buNone/>
              <a:defRPr/>
            </a:pPr>
            <a:r>
              <a:rPr lang="en-US" sz="3600" dirty="0" smtClean="0"/>
              <a:t>         </a:t>
            </a:r>
          </a:p>
          <a:p>
            <a:pPr eaLnBrk="1" hangingPunct="1">
              <a:lnSpc>
                <a:spcPct val="90000"/>
              </a:lnSpc>
              <a:buFontTx/>
              <a:buNone/>
              <a:defRPr/>
            </a:pPr>
            <a:r>
              <a:rPr lang="en-US" sz="3600" dirty="0" smtClean="0"/>
              <a:t>           </a:t>
            </a:r>
          </a:p>
        </p:txBody>
      </p:sp>
      <p:sp>
        <p:nvSpPr>
          <p:cNvPr id="88068" name="Line 4"/>
          <p:cNvSpPr>
            <a:spLocks noChangeShapeType="1"/>
          </p:cNvSpPr>
          <p:nvPr/>
        </p:nvSpPr>
        <p:spPr bwMode="auto">
          <a:xfrm>
            <a:off x="1905000" y="10668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0" y="152400"/>
            <a:ext cx="7162800" cy="762000"/>
          </a:xfrm>
        </p:spPr>
        <p:txBody>
          <a:bodyPr/>
          <a:lstStyle/>
          <a:p>
            <a:pPr eaLnBrk="1" hangingPunct="1"/>
            <a:r>
              <a:rPr lang="en-US" sz="4400" smtClean="0">
                <a:solidFill>
                  <a:srgbClr val="A1F4FD"/>
                </a:solidFill>
              </a:rPr>
              <a:t>Duties and Responsibilities</a:t>
            </a:r>
          </a:p>
        </p:txBody>
      </p:sp>
      <p:sp>
        <p:nvSpPr>
          <p:cNvPr id="89091" name="Rectangle 3"/>
          <p:cNvSpPr>
            <a:spLocks noGrp="1" noChangeArrowheads="1"/>
          </p:cNvSpPr>
          <p:nvPr>
            <p:ph idx="1"/>
          </p:nvPr>
        </p:nvSpPr>
        <p:spPr>
          <a:xfrm>
            <a:off x="1447800" y="1371600"/>
            <a:ext cx="7239000" cy="4495800"/>
          </a:xfrm>
        </p:spPr>
        <p:txBody>
          <a:bodyPr/>
          <a:lstStyle/>
          <a:p>
            <a:pPr eaLnBrk="1" hangingPunct="1">
              <a:buFontTx/>
              <a:buNone/>
            </a:pPr>
            <a:r>
              <a:rPr lang="en-US" sz="2600" smtClean="0"/>
              <a:t>   </a:t>
            </a:r>
            <a:r>
              <a:rPr lang="en-US" sz="3200" smtClean="0"/>
              <a:t>13. Other duties.</a:t>
            </a:r>
          </a:p>
          <a:p>
            <a:pPr eaLnBrk="1" hangingPunct="1"/>
            <a:r>
              <a:rPr lang="en-US" sz="3200" smtClean="0"/>
              <a:t>      Perform all other acts as required</a:t>
            </a:r>
          </a:p>
          <a:p>
            <a:pPr eaLnBrk="1" hangingPunct="1"/>
            <a:r>
              <a:rPr lang="en-US" sz="3200" smtClean="0"/>
              <a:t>      Keep record of ceremonial books    </a:t>
            </a:r>
          </a:p>
          <a:p>
            <a:pPr eaLnBrk="1" hangingPunct="1"/>
            <a:r>
              <a:rPr lang="en-US" sz="3200" smtClean="0"/>
              <a:t>    	Order supplies as needed or  	 	 requested by Grand Knight.</a:t>
            </a:r>
          </a:p>
          <a:p>
            <a:pPr eaLnBrk="1" hangingPunct="1"/>
            <a:r>
              <a:rPr lang="en-US" sz="3200" smtClean="0"/>
              <a:t>      Attend regular and officer meetings </a:t>
            </a:r>
          </a:p>
          <a:p>
            <a:pPr eaLnBrk="1" hangingPunct="1"/>
            <a:r>
              <a:rPr lang="en-US" sz="3200" smtClean="0"/>
              <a:t>      P</a:t>
            </a:r>
            <a:r>
              <a:rPr lang="en-US" sz="3300" smtClean="0"/>
              <a:t>rovide Field Agent with assistance</a:t>
            </a:r>
          </a:p>
        </p:txBody>
      </p:sp>
      <p:sp>
        <p:nvSpPr>
          <p:cNvPr id="89092" name="Line 4"/>
          <p:cNvSpPr>
            <a:spLocks noChangeShapeType="1"/>
          </p:cNvSpPr>
          <p:nvPr/>
        </p:nvSpPr>
        <p:spPr bwMode="auto">
          <a:xfrm>
            <a:off x="1905000" y="10668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524000" y="152400"/>
            <a:ext cx="7162800" cy="609600"/>
          </a:xfrm>
        </p:spPr>
        <p:txBody>
          <a:bodyPr/>
          <a:lstStyle/>
          <a:p>
            <a:pPr eaLnBrk="1" hangingPunct="1"/>
            <a:r>
              <a:rPr lang="en-US" sz="4400" smtClean="0">
                <a:solidFill>
                  <a:srgbClr val="A1F4FD"/>
                </a:solidFill>
              </a:rPr>
              <a:t>Duties and Responsibilities</a:t>
            </a:r>
          </a:p>
        </p:txBody>
      </p:sp>
      <p:sp>
        <p:nvSpPr>
          <p:cNvPr id="90115" name="Line 4"/>
          <p:cNvSpPr>
            <a:spLocks noChangeShapeType="1"/>
          </p:cNvSpPr>
          <p:nvPr/>
        </p:nvSpPr>
        <p:spPr bwMode="auto">
          <a:xfrm>
            <a:off x="1905000" y="914400"/>
            <a:ext cx="6629400" cy="0"/>
          </a:xfrm>
          <a:prstGeom prst="line">
            <a:avLst/>
          </a:prstGeom>
          <a:noFill/>
          <a:ln w="57150">
            <a:solidFill>
              <a:srgbClr val="BBE0E3"/>
            </a:solidFill>
            <a:round/>
            <a:headEnd/>
            <a:tailEnd/>
          </a:ln>
        </p:spPr>
        <p:txBody>
          <a:bodyPr/>
          <a:lstStyle/>
          <a:p>
            <a:endParaRPr lang="en-US"/>
          </a:p>
        </p:txBody>
      </p:sp>
      <p:sp>
        <p:nvSpPr>
          <p:cNvPr id="9" name="TextBox 8"/>
          <p:cNvSpPr txBox="1"/>
          <p:nvPr/>
        </p:nvSpPr>
        <p:spPr>
          <a:xfrm>
            <a:off x="1524000" y="1371600"/>
            <a:ext cx="7162800" cy="3970338"/>
          </a:xfrm>
          <a:prstGeom prst="rect">
            <a:avLst/>
          </a:prstGeom>
          <a:noFill/>
        </p:spPr>
        <p:txBody>
          <a:bodyPr>
            <a:spAutoFit/>
          </a:bodyPr>
          <a:lstStyle/>
          <a:p>
            <a:pPr marL="571500" indent="-571500">
              <a:defRPr/>
            </a:pPr>
            <a:r>
              <a:rPr lang="en-US" sz="3600" dirty="0">
                <a:solidFill>
                  <a:schemeClr val="bg1"/>
                </a:solidFill>
                <a:latin typeface="Times"/>
              </a:rPr>
              <a:t>Other duties:</a:t>
            </a:r>
          </a:p>
          <a:p>
            <a:pPr marL="292100" indent="-292100">
              <a:defRPr/>
            </a:pPr>
            <a:r>
              <a:rPr lang="en-US" sz="3600" dirty="0">
                <a:solidFill>
                  <a:schemeClr val="bg1"/>
                </a:solidFill>
                <a:latin typeface="Times"/>
              </a:rPr>
              <a:t>Distribute materials sent </a:t>
            </a:r>
          </a:p>
          <a:p>
            <a:pPr marL="292100" indent="-292100">
              <a:defRPr/>
            </a:pPr>
            <a:r>
              <a:rPr lang="en-US" sz="3600" dirty="0">
                <a:solidFill>
                  <a:schemeClr val="bg1"/>
                </a:solidFill>
                <a:latin typeface="Times"/>
              </a:rPr>
              <a:t>from Supreme or State </a:t>
            </a:r>
          </a:p>
          <a:p>
            <a:pPr marL="292100" indent="-292100">
              <a:defRPr/>
            </a:pPr>
            <a:r>
              <a:rPr lang="en-US" sz="3600" dirty="0">
                <a:solidFill>
                  <a:schemeClr val="bg1"/>
                </a:solidFill>
                <a:latin typeface="Times"/>
              </a:rPr>
              <a:t>Council to Grand Knight </a:t>
            </a:r>
          </a:p>
          <a:p>
            <a:pPr marL="292100" indent="-292100">
              <a:defRPr/>
            </a:pPr>
            <a:r>
              <a:rPr lang="en-US" sz="3600" dirty="0">
                <a:solidFill>
                  <a:schemeClr val="bg1"/>
                </a:solidFill>
                <a:latin typeface="Times"/>
              </a:rPr>
              <a:t>as indicated. Example:</a:t>
            </a:r>
          </a:p>
          <a:p>
            <a:pPr marL="292100" indent="-292100">
              <a:defRPr/>
            </a:pPr>
            <a:r>
              <a:rPr lang="en-US" sz="3600" dirty="0">
                <a:solidFill>
                  <a:schemeClr val="bg1"/>
                </a:solidFill>
                <a:latin typeface="Times"/>
              </a:rPr>
              <a:t>Surge with Service CDs </a:t>
            </a:r>
          </a:p>
          <a:p>
            <a:pPr marL="292100" indent="-292100">
              <a:defRPr/>
            </a:pPr>
            <a:r>
              <a:rPr lang="en-US" sz="3600" dirty="0">
                <a:solidFill>
                  <a:schemeClr val="bg1"/>
                </a:solidFill>
                <a:latin typeface="Times"/>
              </a:rPr>
              <a:t>sent in April or May  </a:t>
            </a:r>
          </a:p>
        </p:txBody>
      </p:sp>
      <p:pic>
        <p:nvPicPr>
          <p:cNvPr id="90117" name="Content Placeholder 9" descr="DSC01002.JPG"/>
          <p:cNvPicPr>
            <a:picLocks noGrp="1" noChangeAspect="1"/>
          </p:cNvPicPr>
          <p:nvPr>
            <p:ph idx="1"/>
          </p:nvPr>
        </p:nvPicPr>
        <p:blipFill>
          <a:blip r:embed="rId3" cstate="print"/>
          <a:srcRect/>
          <a:stretch>
            <a:fillRect/>
          </a:stretch>
        </p:blipFill>
        <p:spPr>
          <a:xfrm>
            <a:off x="6248400" y="1905000"/>
            <a:ext cx="2895600" cy="2782888"/>
          </a:xfrm>
        </p:spPr>
      </p:pic>
    </p:spTree>
  </p:cSld>
  <p:clrMapOvr>
    <a:masterClrMapping/>
  </p:clrMapOvr>
  <p:transition spd="med">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24000" y="152400"/>
            <a:ext cx="7162800" cy="685800"/>
          </a:xfrm>
        </p:spPr>
        <p:txBody>
          <a:bodyPr/>
          <a:lstStyle/>
          <a:p>
            <a:pPr eaLnBrk="1" hangingPunct="1"/>
            <a:r>
              <a:rPr lang="en-US" sz="4400" smtClean="0">
                <a:solidFill>
                  <a:srgbClr val="A1F4FD"/>
                </a:solidFill>
              </a:rPr>
              <a:t>Duties and Responsibilities</a:t>
            </a:r>
          </a:p>
        </p:txBody>
      </p:sp>
      <p:pic>
        <p:nvPicPr>
          <p:cNvPr id="91139" name="Picture 6"/>
          <p:cNvPicPr>
            <a:picLocks noGrp="1" noChangeAspect="1" noChangeArrowheads="1"/>
          </p:cNvPicPr>
          <p:nvPr>
            <p:ph sz="half" idx="1"/>
          </p:nvPr>
        </p:nvPicPr>
        <p:blipFill>
          <a:blip r:embed="rId3" cstate="print"/>
          <a:srcRect/>
          <a:stretch>
            <a:fillRect/>
          </a:stretch>
        </p:blipFill>
        <p:spPr>
          <a:xfrm>
            <a:off x="1295400" y="1066800"/>
            <a:ext cx="3810000" cy="4724400"/>
          </a:xfrm>
        </p:spPr>
      </p:pic>
      <p:sp>
        <p:nvSpPr>
          <p:cNvPr id="91140" name="Rectangle 3"/>
          <p:cNvSpPr>
            <a:spLocks noGrp="1" noChangeArrowheads="1"/>
          </p:cNvSpPr>
          <p:nvPr>
            <p:ph sz="half" idx="2"/>
          </p:nvPr>
        </p:nvSpPr>
        <p:spPr/>
        <p:txBody>
          <a:bodyPr/>
          <a:lstStyle/>
          <a:p>
            <a:pPr eaLnBrk="1" hangingPunct="1">
              <a:buFontTx/>
              <a:buNone/>
            </a:pPr>
            <a:r>
              <a:rPr lang="en-US" sz="2600" smtClean="0"/>
              <a:t>   </a:t>
            </a:r>
            <a:endParaRPr lang="en-US" sz="3300" smtClean="0"/>
          </a:p>
        </p:txBody>
      </p:sp>
      <p:sp>
        <p:nvSpPr>
          <p:cNvPr id="91141" name="Rectangle 4"/>
          <p:cNvSpPr>
            <a:spLocks noGrp="1" noChangeArrowheads="1"/>
          </p:cNvSpPr>
          <p:nvPr>
            <p:ph type="body" sz="half" idx="4294967295"/>
          </p:nvPr>
        </p:nvSpPr>
        <p:spPr>
          <a:xfrm>
            <a:off x="5448300" y="1447800"/>
            <a:ext cx="3695700" cy="4191000"/>
          </a:xfrm>
        </p:spPr>
        <p:txBody>
          <a:bodyPr/>
          <a:lstStyle/>
          <a:p>
            <a:pPr eaLnBrk="1" hangingPunct="1"/>
            <a:r>
              <a:rPr lang="en-US" sz="3200" smtClean="0"/>
              <a:t>Form #1 Supply Order Form</a:t>
            </a:r>
          </a:p>
          <a:p>
            <a:pPr eaLnBrk="1" hangingPunct="1"/>
            <a:endParaRPr lang="en-US" sz="3200" smtClean="0"/>
          </a:p>
          <a:p>
            <a:pPr eaLnBrk="1" hangingPunct="1"/>
            <a:r>
              <a:rPr lang="en-US" sz="3200" smtClean="0"/>
              <a:t>Use 800 266 6340 to fax or mail requests.</a:t>
            </a:r>
          </a:p>
          <a:p>
            <a:pPr eaLnBrk="1" hangingPunct="1"/>
            <a:endParaRPr lang="en-US" sz="3200" smtClean="0"/>
          </a:p>
        </p:txBody>
      </p:sp>
      <p:sp>
        <p:nvSpPr>
          <p:cNvPr id="91142" name="Line 5"/>
          <p:cNvSpPr>
            <a:spLocks noChangeShapeType="1"/>
          </p:cNvSpPr>
          <p:nvPr/>
        </p:nvSpPr>
        <p:spPr bwMode="auto">
          <a:xfrm>
            <a:off x="1905000" y="9906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00200" y="381000"/>
            <a:ext cx="7543800" cy="685800"/>
          </a:xfrm>
        </p:spPr>
        <p:txBody>
          <a:bodyPr/>
          <a:lstStyle/>
          <a:p>
            <a:pPr eaLnBrk="1" hangingPunct="1">
              <a:defRPr/>
            </a:pPr>
            <a:r>
              <a:rPr lang="en-US" dirty="0" smtClean="0">
                <a:solidFill>
                  <a:srgbClr val="BBE0E3"/>
                </a:solidFill>
              </a:rPr>
              <a:t>                      </a:t>
            </a:r>
            <a:r>
              <a:rPr lang="en-US" dirty="0" smtClean="0">
                <a:solidFill>
                  <a:schemeClr val="accent1">
                    <a:lumMod val="75000"/>
                  </a:schemeClr>
                </a:solidFill>
              </a:rPr>
              <a:t>How appointed</a:t>
            </a:r>
            <a:endParaRPr lang="en-US" sz="4000" dirty="0" smtClean="0">
              <a:solidFill>
                <a:schemeClr val="accent1">
                  <a:lumMod val="75000"/>
                </a:schemeClr>
              </a:solidFill>
            </a:endParaRPr>
          </a:p>
        </p:txBody>
      </p:sp>
      <p:pic>
        <p:nvPicPr>
          <p:cNvPr id="9219" name="Content Placeholder 6" descr="FS evaluation form.tif"/>
          <p:cNvPicPr>
            <a:picLocks noGrp="1" noChangeAspect="1"/>
          </p:cNvPicPr>
          <p:nvPr>
            <p:ph sz="half" idx="1"/>
          </p:nvPr>
        </p:nvPicPr>
        <p:blipFill>
          <a:blip r:embed="rId3" cstate="print"/>
          <a:srcRect/>
          <a:stretch>
            <a:fillRect/>
          </a:stretch>
        </p:blipFill>
        <p:spPr>
          <a:xfrm>
            <a:off x="1230313" y="152400"/>
            <a:ext cx="3875087" cy="5562600"/>
          </a:xfrm>
        </p:spPr>
      </p:pic>
      <p:sp>
        <p:nvSpPr>
          <p:cNvPr id="9220" name="Rectangle 3"/>
          <p:cNvSpPr>
            <a:spLocks noGrp="1" noChangeArrowheads="1"/>
          </p:cNvSpPr>
          <p:nvPr>
            <p:ph type="body" sz="half" idx="2"/>
          </p:nvPr>
        </p:nvSpPr>
        <p:spPr>
          <a:xfrm>
            <a:off x="5181600" y="1295400"/>
            <a:ext cx="3810000" cy="4572000"/>
          </a:xfrm>
        </p:spPr>
        <p:txBody>
          <a:bodyPr/>
          <a:lstStyle/>
          <a:p>
            <a:pPr eaLnBrk="1" hangingPunct="1">
              <a:lnSpc>
                <a:spcPct val="90000"/>
              </a:lnSpc>
              <a:buFontTx/>
              <a:buNone/>
            </a:pPr>
            <a:r>
              <a:rPr lang="en-US" sz="2800" smtClean="0"/>
              <a:t>    </a:t>
            </a:r>
          </a:p>
          <a:p>
            <a:pPr eaLnBrk="1" hangingPunct="1">
              <a:lnSpc>
                <a:spcPct val="90000"/>
              </a:lnSpc>
              <a:buFontTx/>
              <a:buNone/>
            </a:pPr>
            <a:r>
              <a:rPr lang="en-US" sz="2800" smtClean="0"/>
              <a:t>    Evaluation by Grand Knight and Trustees after the three year term.</a:t>
            </a:r>
          </a:p>
          <a:p>
            <a:pPr eaLnBrk="1" hangingPunct="1">
              <a:lnSpc>
                <a:spcPct val="90000"/>
              </a:lnSpc>
              <a:buFontTx/>
              <a:buNone/>
            </a:pPr>
            <a:endParaRPr lang="en-US" sz="2800" smtClean="0"/>
          </a:p>
          <a:p>
            <a:pPr eaLnBrk="1" hangingPunct="1">
              <a:lnSpc>
                <a:spcPct val="90000"/>
              </a:lnSpc>
              <a:buFontTx/>
              <a:buNone/>
            </a:pPr>
            <a:r>
              <a:rPr lang="en-US" sz="2800" smtClean="0"/>
              <a:t>    The reappointment is endorsed by the State Deputy.</a:t>
            </a:r>
          </a:p>
          <a:p>
            <a:pPr eaLnBrk="1" hangingPunct="1">
              <a:lnSpc>
                <a:spcPct val="90000"/>
              </a:lnSpc>
            </a:pPr>
            <a:endParaRPr lang="en-US" sz="2800" smtClean="0"/>
          </a:p>
          <a:p>
            <a:pPr eaLnBrk="1" hangingPunct="1">
              <a:lnSpc>
                <a:spcPct val="90000"/>
              </a:lnSpc>
            </a:pPr>
            <a:endParaRPr lang="en-US" sz="2800" smtClean="0"/>
          </a:p>
          <a:p>
            <a:pPr eaLnBrk="1" hangingPunct="1">
              <a:lnSpc>
                <a:spcPct val="90000"/>
              </a:lnSpc>
            </a:pPr>
            <a:endParaRPr lang="en-US" sz="2800" smtClean="0"/>
          </a:p>
        </p:txBody>
      </p:sp>
      <p:sp>
        <p:nvSpPr>
          <p:cNvPr id="9221" name="Line 5"/>
          <p:cNvSpPr>
            <a:spLocks noChangeShapeType="1"/>
          </p:cNvSpPr>
          <p:nvPr/>
        </p:nvSpPr>
        <p:spPr bwMode="auto">
          <a:xfrm>
            <a:off x="5334000" y="1066800"/>
            <a:ext cx="34290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600200" y="0"/>
            <a:ext cx="7086600" cy="533400"/>
          </a:xfrm>
        </p:spPr>
        <p:txBody>
          <a:bodyPr/>
          <a:lstStyle/>
          <a:p>
            <a:pPr eaLnBrk="1" hangingPunct="1"/>
            <a:r>
              <a:rPr lang="en-US" sz="4800" smtClean="0">
                <a:solidFill>
                  <a:srgbClr val="BBE0E3"/>
                </a:solidFill>
              </a:rPr>
              <a:t>Duties and Responsibilities</a:t>
            </a:r>
          </a:p>
        </p:txBody>
      </p:sp>
      <p:sp>
        <p:nvSpPr>
          <p:cNvPr id="92163" name="Rectangle 3"/>
          <p:cNvSpPr>
            <a:spLocks noGrp="1" noChangeArrowheads="1"/>
          </p:cNvSpPr>
          <p:nvPr>
            <p:ph sz="half" idx="1"/>
          </p:nvPr>
        </p:nvSpPr>
        <p:spPr/>
        <p:txBody>
          <a:bodyPr/>
          <a:lstStyle/>
          <a:p>
            <a:pPr eaLnBrk="1" hangingPunct="1">
              <a:buFontTx/>
              <a:buNone/>
            </a:pPr>
            <a:r>
              <a:rPr lang="en-US" sz="2600" smtClean="0"/>
              <a:t>   </a:t>
            </a:r>
            <a:endParaRPr lang="en-US" sz="3300" smtClean="0"/>
          </a:p>
        </p:txBody>
      </p:sp>
      <p:sp>
        <p:nvSpPr>
          <p:cNvPr id="92164" name="Rectangle 4"/>
          <p:cNvSpPr>
            <a:spLocks noGrp="1" noChangeArrowheads="1"/>
          </p:cNvSpPr>
          <p:nvPr>
            <p:ph sz="half" idx="2"/>
          </p:nvPr>
        </p:nvSpPr>
        <p:spPr>
          <a:xfrm>
            <a:off x="5562600" y="1600200"/>
            <a:ext cx="3581400" cy="4038600"/>
          </a:xfrm>
        </p:spPr>
        <p:txBody>
          <a:bodyPr/>
          <a:lstStyle/>
          <a:p>
            <a:pPr eaLnBrk="1" hangingPunct="1"/>
            <a:r>
              <a:rPr lang="en-US" sz="3200" smtClean="0"/>
              <a:t>Prepare Form #990 or similar document for IRS</a:t>
            </a:r>
          </a:p>
          <a:p>
            <a:pPr eaLnBrk="1" hangingPunct="1"/>
            <a:endParaRPr lang="en-US" sz="3200" smtClean="0"/>
          </a:p>
          <a:p>
            <a:pPr eaLnBrk="1" hangingPunct="1"/>
            <a:r>
              <a:rPr lang="en-US" sz="3200" smtClean="0"/>
              <a:t>Fraternal Benefits Society 501(c)(8)</a:t>
            </a:r>
          </a:p>
        </p:txBody>
      </p:sp>
      <p:sp>
        <p:nvSpPr>
          <p:cNvPr id="92165" name="Line 5"/>
          <p:cNvSpPr>
            <a:spLocks noChangeShapeType="1"/>
          </p:cNvSpPr>
          <p:nvPr/>
        </p:nvSpPr>
        <p:spPr bwMode="auto">
          <a:xfrm>
            <a:off x="1905000" y="838200"/>
            <a:ext cx="6629400" cy="0"/>
          </a:xfrm>
          <a:prstGeom prst="line">
            <a:avLst/>
          </a:prstGeom>
          <a:noFill/>
          <a:ln w="57150">
            <a:solidFill>
              <a:srgbClr val="BBE0E3"/>
            </a:solidFill>
            <a:round/>
            <a:headEnd/>
            <a:tailEnd/>
          </a:ln>
        </p:spPr>
        <p:txBody>
          <a:bodyPr/>
          <a:lstStyle/>
          <a:p>
            <a:endParaRPr lang="en-US"/>
          </a:p>
        </p:txBody>
      </p:sp>
      <p:pic>
        <p:nvPicPr>
          <p:cNvPr id="92166" name="Picture 8" descr="Tax info 2008.tif"/>
          <p:cNvPicPr>
            <a:picLocks noChangeAspect="1"/>
          </p:cNvPicPr>
          <p:nvPr/>
        </p:nvPicPr>
        <p:blipFill>
          <a:blip r:embed="rId3" cstate="print"/>
          <a:srcRect/>
          <a:stretch>
            <a:fillRect/>
          </a:stretch>
        </p:blipFill>
        <p:spPr bwMode="auto">
          <a:xfrm>
            <a:off x="1219200" y="914400"/>
            <a:ext cx="4191000" cy="49530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0" y="-152400"/>
            <a:ext cx="7162800" cy="838200"/>
          </a:xfrm>
        </p:spPr>
        <p:txBody>
          <a:bodyPr/>
          <a:lstStyle/>
          <a:p>
            <a:r>
              <a:rPr lang="en-US" smtClean="0">
                <a:solidFill>
                  <a:srgbClr val="A1F4FD"/>
                </a:solidFill>
              </a:rPr>
              <a:t>Duties and Responsibilities</a:t>
            </a:r>
          </a:p>
        </p:txBody>
      </p:sp>
      <p:sp>
        <p:nvSpPr>
          <p:cNvPr id="92163" name="Rectangle 3"/>
          <p:cNvSpPr>
            <a:spLocks noGrp="1" noChangeArrowheads="1"/>
          </p:cNvSpPr>
          <p:nvPr>
            <p:ph sz="half" idx="1"/>
          </p:nvPr>
        </p:nvSpPr>
        <p:spPr>
          <a:xfrm>
            <a:off x="1295400" y="1371600"/>
            <a:ext cx="7696200" cy="4495800"/>
          </a:xfrm>
        </p:spPr>
        <p:txBody>
          <a:bodyPr/>
          <a:lstStyle/>
          <a:p>
            <a:pPr>
              <a:defRPr/>
            </a:pPr>
            <a:r>
              <a:rPr lang="en-US" dirty="0" smtClean="0"/>
              <a:t>   Federal Income Tax Information – Form 990</a:t>
            </a:r>
          </a:p>
          <a:p>
            <a:pPr>
              <a:buFontTx/>
              <a:buNone/>
              <a:defRPr/>
            </a:pPr>
            <a:r>
              <a:rPr lang="en-US" dirty="0" smtClean="0"/>
              <a:t>       ALL councils must file one of the following:</a:t>
            </a:r>
          </a:p>
          <a:p>
            <a:pPr>
              <a:buFontTx/>
              <a:buNone/>
              <a:defRPr/>
            </a:pPr>
            <a:r>
              <a:rPr lang="en-US" dirty="0" smtClean="0"/>
              <a:t>     </a:t>
            </a:r>
            <a:r>
              <a:rPr lang="en-US" sz="2400" dirty="0" smtClean="0"/>
              <a:t>990N - Gross receipts not exceeding $50,000 </a:t>
            </a:r>
          </a:p>
          <a:p>
            <a:pPr marL="0" indent="0">
              <a:spcBef>
                <a:spcPts val="0"/>
              </a:spcBef>
              <a:buFontTx/>
              <a:buNone/>
              <a:defRPr/>
            </a:pPr>
            <a:r>
              <a:rPr lang="en-US" dirty="0" smtClean="0"/>
              <a:t>       </a:t>
            </a:r>
            <a:r>
              <a:rPr lang="en-US" sz="2400" dirty="0" smtClean="0"/>
              <a:t>(electronically only, available at </a:t>
            </a:r>
            <a:r>
              <a:rPr lang="en-US" sz="2400" dirty="0" smtClean="0">
                <a:hlinkClick r:id="rId3"/>
              </a:rPr>
              <a:t>www.irs.gov</a:t>
            </a:r>
            <a:r>
              <a:rPr lang="en-US" sz="2400" dirty="0" smtClean="0"/>
              <a:t>)</a:t>
            </a:r>
          </a:p>
          <a:p>
            <a:pPr marL="0" indent="0">
              <a:spcBef>
                <a:spcPts val="0"/>
              </a:spcBef>
              <a:buFontTx/>
              <a:buNone/>
              <a:defRPr/>
            </a:pPr>
            <a:r>
              <a:rPr lang="en-US" sz="2400" dirty="0" smtClean="0"/>
              <a:t>      990EZ – Gross receipts over $50,000 and up to $200,000</a:t>
            </a:r>
          </a:p>
          <a:p>
            <a:pPr marL="0" indent="0">
              <a:spcBef>
                <a:spcPts val="0"/>
              </a:spcBef>
              <a:buFontTx/>
              <a:buNone/>
              <a:defRPr/>
            </a:pPr>
            <a:r>
              <a:rPr lang="en-US" sz="2400" dirty="0" smtClean="0"/>
              <a:t>      990 – Gross receipts over $200,000    </a:t>
            </a:r>
          </a:p>
          <a:p>
            <a:pPr marL="0" indent="0">
              <a:spcBef>
                <a:spcPts val="0"/>
              </a:spcBef>
              <a:buFontTx/>
              <a:buNone/>
              <a:defRPr/>
            </a:pPr>
            <a:endParaRPr lang="en-US" sz="2400" dirty="0" smtClean="0"/>
          </a:p>
          <a:p>
            <a:pPr marL="0" indent="0">
              <a:spcBef>
                <a:spcPts val="0"/>
              </a:spcBef>
              <a:buFontTx/>
              <a:buNone/>
              <a:defRPr/>
            </a:pPr>
            <a:r>
              <a:rPr lang="en-US" sz="2400" dirty="0" smtClean="0"/>
              <a:t>         </a:t>
            </a:r>
            <a:r>
              <a:rPr lang="en-US" sz="2400" i="1" dirty="0" smtClean="0">
                <a:solidFill>
                  <a:srgbClr val="FF0000"/>
                </a:solidFill>
              </a:rPr>
              <a:t>Failure to file </a:t>
            </a:r>
            <a:r>
              <a:rPr lang="en-US" sz="2400" i="1" dirty="0" smtClean="0"/>
              <a:t>3 consecutive years will result in a</a:t>
            </a:r>
          </a:p>
          <a:p>
            <a:pPr marL="0" indent="0">
              <a:spcBef>
                <a:spcPts val="0"/>
              </a:spcBef>
              <a:buFontTx/>
              <a:buNone/>
              <a:defRPr/>
            </a:pPr>
            <a:r>
              <a:rPr lang="en-US" sz="2400" i="1" dirty="0" smtClean="0"/>
              <a:t>         loss of tax exempt status! </a:t>
            </a:r>
          </a:p>
        </p:txBody>
      </p:sp>
      <p:sp>
        <p:nvSpPr>
          <p:cNvPr id="93188" name="Line 5"/>
          <p:cNvSpPr>
            <a:spLocks noChangeShapeType="1"/>
          </p:cNvSpPr>
          <p:nvPr/>
        </p:nvSpPr>
        <p:spPr bwMode="auto">
          <a:xfrm>
            <a:off x="1905000" y="762000"/>
            <a:ext cx="66294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0" y="0"/>
            <a:ext cx="7162800" cy="609600"/>
          </a:xfrm>
        </p:spPr>
        <p:txBody>
          <a:bodyPr/>
          <a:lstStyle/>
          <a:p>
            <a:r>
              <a:rPr lang="en-US" smtClean="0">
                <a:solidFill>
                  <a:srgbClr val="A1F4FD"/>
                </a:solidFill>
              </a:rPr>
              <a:t>Duties and Responsibilities</a:t>
            </a:r>
          </a:p>
        </p:txBody>
      </p:sp>
      <p:sp>
        <p:nvSpPr>
          <p:cNvPr id="92163" name="Rectangle 3"/>
          <p:cNvSpPr>
            <a:spLocks noGrp="1" noChangeArrowheads="1"/>
          </p:cNvSpPr>
          <p:nvPr>
            <p:ph sz="half" idx="1"/>
          </p:nvPr>
        </p:nvSpPr>
        <p:spPr>
          <a:xfrm>
            <a:off x="1295400" y="990600"/>
            <a:ext cx="7696200" cy="4876800"/>
          </a:xfrm>
        </p:spPr>
        <p:txBody>
          <a:bodyPr/>
          <a:lstStyle/>
          <a:p>
            <a:pPr>
              <a:defRPr/>
            </a:pPr>
            <a:r>
              <a:rPr lang="en-US" dirty="0" smtClean="0"/>
              <a:t>   </a:t>
            </a:r>
            <a:r>
              <a:rPr lang="en-US" i="1" dirty="0" smtClean="0"/>
              <a:t>Federal Income Tax Information – Form 990</a:t>
            </a:r>
          </a:p>
          <a:p>
            <a:pPr marL="292100" indent="-292100">
              <a:defRPr/>
            </a:pPr>
            <a:r>
              <a:rPr lang="en-US" dirty="0" smtClean="0"/>
              <a:t>The Knights of Columbus is organized under IRS code (501) (c)(8), a fraternal benefits society.</a:t>
            </a:r>
          </a:p>
          <a:p>
            <a:pPr marL="292100" indent="-292100">
              <a:defRPr/>
            </a:pPr>
            <a:r>
              <a:rPr lang="en-US" dirty="0" smtClean="0"/>
              <a:t> Most councils are exempt from income tax.</a:t>
            </a:r>
          </a:p>
          <a:p>
            <a:pPr>
              <a:defRPr/>
            </a:pPr>
            <a:r>
              <a:rPr lang="en-US" dirty="0" smtClean="0"/>
              <a:t>Must provide EIN number to Supreme Advocate.</a:t>
            </a:r>
          </a:p>
          <a:p>
            <a:pPr>
              <a:defRPr/>
            </a:pPr>
            <a:r>
              <a:rPr lang="en-US" dirty="0" smtClean="0"/>
              <a:t>Solicitations are not deductible for tax purposes.</a:t>
            </a:r>
          </a:p>
          <a:p>
            <a:pPr>
              <a:buFont typeface="Arial" pitchFamily="34" charset="0"/>
              <a:buChar char="•"/>
              <a:defRPr/>
            </a:pPr>
            <a:r>
              <a:rPr lang="en-US" dirty="0" smtClean="0"/>
              <a:t>When filing for the first time do not use the   words Supreme council, use Knight of Columbus and council name.   </a:t>
            </a:r>
            <a:endParaRPr lang="en-US" sz="2400" i="1" dirty="0" smtClean="0"/>
          </a:p>
        </p:txBody>
      </p:sp>
      <p:sp>
        <p:nvSpPr>
          <p:cNvPr id="94212" name="Line 5"/>
          <p:cNvSpPr>
            <a:spLocks noChangeShapeType="1"/>
          </p:cNvSpPr>
          <p:nvPr/>
        </p:nvSpPr>
        <p:spPr bwMode="auto">
          <a:xfrm>
            <a:off x="1905000" y="762000"/>
            <a:ext cx="6553200" cy="0"/>
          </a:xfrm>
          <a:prstGeom prst="line">
            <a:avLst/>
          </a:prstGeom>
          <a:noFill/>
          <a:ln w="57150">
            <a:solidFill>
              <a:srgbClr val="BBE0E3"/>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381000"/>
            <a:ext cx="7620000" cy="762000"/>
          </a:xfrm>
        </p:spPr>
        <p:txBody>
          <a:bodyPr/>
          <a:lstStyle/>
          <a:p>
            <a:r>
              <a:rPr lang="en-US" dirty="0" smtClean="0"/>
              <a:t>          Star Council</a:t>
            </a:r>
          </a:p>
        </p:txBody>
      </p:sp>
      <p:sp>
        <p:nvSpPr>
          <p:cNvPr id="3075" name="AutoShape 3"/>
          <p:cNvSpPr>
            <a:spLocks noChangeArrowheads="1"/>
          </p:cNvSpPr>
          <p:nvPr/>
        </p:nvSpPr>
        <p:spPr bwMode="auto">
          <a:xfrm>
            <a:off x="3048000" y="1905000"/>
            <a:ext cx="3429000" cy="3429000"/>
          </a:xfrm>
          <a:prstGeom prst="star5">
            <a:avLst/>
          </a:prstGeom>
          <a:solidFill>
            <a:srgbClr val="CC3300"/>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76" name="Text Box 4"/>
          <p:cNvSpPr txBox="1">
            <a:spLocks noChangeArrowheads="1"/>
          </p:cNvSpPr>
          <p:nvPr/>
        </p:nvSpPr>
        <p:spPr bwMode="auto">
          <a:xfrm>
            <a:off x="1219200" y="2895600"/>
            <a:ext cx="2286000" cy="1938338"/>
          </a:xfrm>
          <a:prstGeom prst="rect">
            <a:avLst/>
          </a:prstGeom>
          <a:noFill/>
          <a:ln w="9525">
            <a:noFill/>
            <a:miter lim="800000"/>
            <a:headEnd/>
            <a:tailEnd/>
          </a:ln>
        </p:spPr>
        <p:txBody>
          <a:bodyPr>
            <a:spAutoFit/>
          </a:bodyPr>
          <a:lstStyle/>
          <a:p>
            <a:pPr>
              <a:defRPr/>
            </a:pPr>
            <a:r>
              <a:rPr lang="en-US" sz="2400" u="sng" dirty="0">
                <a:solidFill>
                  <a:srgbClr val="CC3300"/>
                </a:solidFill>
                <a:latin typeface="Times New Roman" pitchFamily="18" charset="0"/>
              </a:rPr>
              <a:t>Membership </a:t>
            </a:r>
          </a:p>
          <a:p>
            <a:pPr>
              <a:defRPr/>
            </a:pPr>
            <a:r>
              <a:rPr lang="en-US" sz="2400" dirty="0">
                <a:solidFill>
                  <a:schemeClr val="accent3">
                    <a:lumMod val="85000"/>
                  </a:schemeClr>
                </a:solidFill>
                <a:latin typeface="Times New Roman" pitchFamily="18" charset="0"/>
              </a:rPr>
              <a:t>Quota= 3 or 7% and participate in 4 first degrees Use Form #450c</a:t>
            </a:r>
          </a:p>
        </p:txBody>
      </p:sp>
      <p:sp>
        <p:nvSpPr>
          <p:cNvPr id="3077" name="Text Box 5"/>
          <p:cNvSpPr txBox="1">
            <a:spLocks noChangeArrowheads="1"/>
          </p:cNvSpPr>
          <p:nvPr/>
        </p:nvSpPr>
        <p:spPr bwMode="auto">
          <a:xfrm>
            <a:off x="6477000" y="2819400"/>
            <a:ext cx="2895600" cy="830263"/>
          </a:xfrm>
          <a:prstGeom prst="rect">
            <a:avLst/>
          </a:prstGeom>
          <a:noFill/>
          <a:ln w="9525">
            <a:noFill/>
            <a:miter lim="800000"/>
            <a:headEnd/>
            <a:tailEnd/>
          </a:ln>
        </p:spPr>
        <p:txBody>
          <a:bodyPr>
            <a:spAutoFit/>
          </a:bodyPr>
          <a:lstStyle/>
          <a:p>
            <a:pPr>
              <a:defRPr/>
            </a:pPr>
            <a:r>
              <a:rPr lang="en-US" sz="2400" u="sng" dirty="0">
                <a:solidFill>
                  <a:srgbClr val="CC3300"/>
                </a:solidFill>
                <a:latin typeface="Times New Roman" pitchFamily="18" charset="0"/>
              </a:rPr>
              <a:t>Insurance </a:t>
            </a:r>
          </a:p>
          <a:p>
            <a:pPr>
              <a:defRPr/>
            </a:pPr>
            <a:r>
              <a:rPr lang="en-US" sz="2400" dirty="0">
                <a:solidFill>
                  <a:schemeClr val="accent3">
                    <a:lumMod val="85000"/>
                  </a:schemeClr>
                </a:solidFill>
                <a:latin typeface="Times New Roman" pitchFamily="18" charset="0"/>
              </a:rPr>
              <a:t>Quota=3 or 2.5% </a:t>
            </a:r>
          </a:p>
        </p:txBody>
      </p:sp>
      <p:sp>
        <p:nvSpPr>
          <p:cNvPr id="3078" name="Text Box 6"/>
          <p:cNvSpPr txBox="1">
            <a:spLocks noChangeArrowheads="1"/>
          </p:cNvSpPr>
          <p:nvPr/>
        </p:nvSpPr>
        <p:spPr bwMode="auto">
          <a:xfrm>
            <a:off x="6019800" y="5029200"/>
            <a:ext cx="3276600" cy="830263"/>
          </a:xfrm>
          <a:prstGeom prst="rect">
            <a:avLst/>
          </a:prstGeom>
          <a:noFill/>
          <a:ln w="9525">
            <a:noFill/>
            <a:miter lim="800000"/>
            <a:headEnd/>
            <a:tailEnd/>
          </a:ln>
        </p:spPr>
        <p:txBody>
          <a:bodyPr>
            <a:spAutoFit/>
          </a:bodyPr>
          <a:lstStyle/>
          <a:p>
            <a:pPr>
              <a:defRPr/>
            </a:pPr>
            <a:r>
              <a:rPr lang="en-US" sz="2400" u="sng" dirty="0">
                <a:solidFill>
                  <a:srgbClr val="CC3300"/>
                </a:solidFill>
                <a:latin typeface="Times New Roman" pitchFamily="18" charset="0"/>
              </a:rPr>
              <a:t>Columbian Award</a:t>
            </a:r>
            <a:r>
              <a:rPr lang="en-US" sz="2400" dirty="0">
                <a:solidFill>
                  <a:srgbClr val="CC3300"/>
                </a:solidFill>
                <a:latin typeface="Times New Roman" pitchFamily="18" charset="0"/>
              </a:rPr>
              <a:t> </a:t>
            </a:r>
          </a:p>
          <a:p>
            <a:pPr>
              <a:defRPr/>
            </a:pPr>
            <a:r>
              <a:rPr lang="en-US" sz="2400" dirty="0">
                <a:solidFill>
                  <a:schemeClr val="accent3">
                    <a:lumMod val="85000"/>
                  </a:schemeClr>
                </a:solidFill>
                <a:latin typeface="Times New Roman" pitchFamily="18" charset="0"/>
              </a:rPr>
              <a:t>SP-7 Due by June 30th</a:t>
            </a:r>
          </a:p>
        </p:txBody>
      </p:sp>
      <p:sp>
        <p:nvSpPr>
          <p:cNvPr id="3079" name="Text Box 7"/>
          <p:cNvSpPr txBox="1">
            <a:spLocks noChangeArrowheads="1"/>
          </p:cNvSpPr>
          <p:nvPr/>
        </p:nvSpPr>
        <p:spPr bwMode="auto">
          <a:xfrm>
            <a:off x="1219200" y="4953000"/>
            <a:ext cx="3886200" cy="830263"/>
          </a:xfrm>
          <a:prstGeom prst="rect">
            <a:avLst/>
          </a:prstGeom>
          <a:noFill/>
          <a:ln w="9525">
            <a:noFill/>
            <a:miter lim="800000"/>
            <a:headEnd/>
            <a:tailEnd/>
          </a:ln>
        </p:spPr>
        <p:txBody>
          <a:bodyPr>
            <a:spAutoFit/>
          </a:bodyPr>
          <a:lstStyle/>
          <a:p>
            <a:pPr>
              <a:defRPr/>
            </a:pPr>
            <a:r>
              <a:rPr lang="en-US" sz="2400" u="sng" dirty="0">
                <a:solidFill>
                  <a:srgbClr val="CC3300"/>
                </a:solidFill>
                <a:latin typeface="Times New Roman" pitchFamily="18" charset="0"/>
              </a:rPr>
              <a:t>Fraternal Survey </a:t>
            </a:r>
          </a:p>
          <a:p>
            <a:pPr>
              <a:defRPr/>
            </a:pPr>
            <a:r>
              <a:rPr lang="en-US" sz="2400" dirty="0">
                <a:solidFill>
                  <a:schemeClr val="accent3">
                    <a:lumMod val="85000"/>
                  </a:schemeClr>
                </a:solidFill>
                <a:latin typeface="Times New Roman" pitchFamily="18" charset="0"/>
              </a:rPr>
              <a:t>Form #1728 Due by Jan 31st</a:t>
            </a:r>
          </a:p>
        </p:txBody>
      </p:sp>
      <p:sp>
        <p:nvSpPr>
          <p:cNvPr id="3080" name="Text Box 8"/>
          <p:cNvSpPr txBox="1">
            <a:spLocks noChangeArrowheads="1"/>
          </p:cNvSpPr>
          <p:nvPr/>
        </p:nvSpPr>
        <p:spPr bwMode="auto">
          <a:xfrm>
            <a:off x="3048000" y="1219200"/>
            <a:ext cx="4191000" cy="830263"/>
          </a:xfrm>
          <a:prstGeom prst="rect">
            <a:avLst/>
          </a:prstGeom>
          <a:noFill/>
          <a:ln w="9525">
            <a:noFill/>
            <a:miter lim="800000"/>
            <a:headEnd/>
            <a:tailEnd/>
          </a:ln>
        </p:spPr>
        <p:txBody>
          <a:bodyPr>
            <a:spAutoFit/>
          </a:bodyPr>
          <a:lstStyle/>
          <a:p>
            <a:pPr>
              <a:defRPr/>
            </a:pPr>
            <a:r>
              <a:rPr lang="en-US" sz="2400" u="sng" dirty="0">
                <a:solidFill>
                  <a:srgbClr val="CC3300"/>
                </a:solidFill>
                <a:latin typeface="Times New Roman" pitchFamily="18" charset="0"/>
              </a:rPr>
              <a:t>Program Personnel Reported </a:t>
            </a:r>
          </a:p>
          <a:p>
            <a:pPr>
              <a:defRPr/>
            </a:pPr>
            <a:r>
              <a:rPr lang="en-US" sz="2400" dirty="0">
                <a:solidFill>
                  <a:schemeClr val="accent3">
                    <a:lumMod val="85000"/>
                  </a:schemeClr>
                </a:solidFill>
                <a:latin typeface="Times New Roman" pitchFamily="18" charset="0"/>
              </a:rPr>
              <a:t>Form #365 Due by August 1</a:t>
            </a:r>
          </a:p>
        </p:txBody>
      </p:sp>
      <p:sp>
        <p:nvSpPr>
          <p:cNvPr id="3081" name="AutoShape 9"/>
          <p:cNvSpPr>
            <a:spLocks noChangeArrowheads="1"/>
          </p:cNvSpPr>
          <p:nvPr/>
        </p:nvSpPr>
        <p:spPr bwMode="auto">
          <a:xfrm>
            <a:off x="5105400" y="6096000"/>
            <a:ext cx="533400" cy="381000"/>
          </a:xfrm>
          <a:prstGeom prst="star5">
            <a:avLst/>
          </a:prstGeom>
          <a:solidFill>
            <a:schemeClr val="tx1"/>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2" name="AutoShape 10"/>
          <p:cNvSpPr>
            <a:spLocks noChangeArrowheads="1"/>
          </p:cNvSpPr>
          <p:nvPr/>
        </p:nvSpPr>
        <p:spPr bwMode="auto">
          <a:xfrm>
            <a:off x="609600" y="4572000"/>
            <a:ext cx="609600" cy="457200"/>
          </a:xfrm>
          <a:prstGeom prst="star5">
            <a:avLst/>
          </a:prstGeom>
          <a:solidFill>
            <a:schemeClr val="tx1"/>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3" name="AutoShape 11"/>
          <p:cNvSpPr>
            <a:spLocks noChangeArrowheads="1"/>
          </p:cNvSpPr>
          <p:nvPr/>
        </p:nvSpPr>
        <p:spPr bwMode="auto">
          <a:xfrm>
            <a:off x="8001000" y="228600"/>
            <a:ext cx="838200" cy="609600"/>
          </a:xfrm>
          <a:prstGeom prst="star5">
            <a:avLst/>
          </a:prstGeom>
          <a:solidFill>
            <a:schemeClr val="bg1"/>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4" name="AutoShape 12"/>
          <p:cNvSpPr>
            <a:spLocks noChangeArrowheads="1"/>
          </p:cNvSpPr>
          <p:nvPr/>
        </p:nvSpPr>
        <p:spPr bwMode="auto">
          <a:xfrm>
            <a:off x="457200" y="2286000"/>
            <a:ext cx="381000" cy="304800"/>
          </a:xfrm>
          <a:prstGeom prst="star5">
            <a:avLst/>
          </a:prstGeom>
          <a:solidFill>
            <a:schemeClr val="bg2">
              <a:lumMod val="60000"/>
              <a:lumOff val="40000"/>
            </a:schemeClr>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5" name="AutoShape 13"/>
          <p:cNvSpPr>
            <a:spLocks noChangeArrowheads="1"/>
          </p:cNvSpPr>
          <p:nvPr/>
        </p:nvSpPr>
        <p:spPr bwMode="auto">
          <a:xfrm>
            <a:off x="2743200" y="2133600"/>
            <a:ext cx="457200" cy="609600"/>
          </a:xfrm>
          <a:prstGeom prst="star5">
            <a:avLst/>
          </a:prstGeom>
          <a:solidFill>
            <a:schemeClr val="accent3">
              <a:lumMod val="75000"/>
            </a:schemeClr>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6" name="AutoShape 14"/>
          <p:cNvSpPr>
            <a:spLocks noChangeArrowheads="1"/>
          </p:cNvSpPr>
          <p:nvPr/>
        </p:nvSpPr>
        <p:spPr bwMode="auto">
          <a:xfrm>
            <a:off x="6248400" y="4191000"/>
            <a:ext cx="457200" cy="304800"/>
          </a:xfrm>
          <a:prstGeom prst="star5">
            <a:avLst/>
          </a:prstGeom>
          <a:solidFill>
            <a:schemeClr val="tx2"/>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7" name="AutoShape 15"/>
          <p:cNvSpPr>
            <a:spLocks noChangeArrowheads="1"/>
          </p:cNvSpPr>
          <p:nvPr/>
        </p:nvSpPr>
        <p:spPr bwMode="auto">
          <a:xfrm>
            <a:off x="7239000" y="1371600"/>
            <a:ext cx="962025" cy="914400"/>
          </a:xfrm>
          <a:prstGeom prst="star5">
            <a:avLst/>
          </a:prstGeom>
          <a:solidFill>
            <a:schemeClr val="bg2"/>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8" name="AutoShape 16"/>
          <p:cNvSpPr>
            <a:spLocks noChangeArrowheads="1"/>
          </p:cNvSpPr>
          <p:nvPr/>
        </p:nvSpPr>
        <p:spPr bwMode="auto">
          <a:xfrm>
            <a:off x="7543800" y="5867400"/>
            <a:ext cx="533400" cy="609600"/>
          </a:xfrm>
          <a:prstGeom prst="star5">
            <a:avLst/>
          </a:prstGeom>
          <a:solidFill>
            <a:schemeClr val="tx2"/>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89" name="AutoShape 17"/>
          <p:cNvSpPr>
            <a:spLocks noChangeArrowheads="1"/>
          </p:cNvSpPr>
          <p:nvPr/>
        </p:nvSpPr>
        <p:spPr bwMode="auto">
          <a:xfrm rot="16200000">
            <a:off x="6400800" y="304800"/>
            <a:ext cx="685800" cy="685800"/>
          </a:xfrm>
          <a:prstGeom prst="star5">
            <a:avLst/>
          </a:prstGeom>
          <a:solidFill>
            <a:schemeClr val="bg1"/>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91" name="AutoShape 19"/>
          <p:cNvSpPr>
            <a:spLocks noChangeArrowheads="1"/>
          </p:cNvSpPr>
          <p:nvPr/>
        </p:nvSpPr>
        <p:spPr bwMode="auto">
          <a:xfrm rot="6527395">
            <a:off x="631825" y="434975"/>
            <a:ext cx="481013" cy="677863"/>
          </a:xfrm>
          <a:prstGeom prst="star5">
            <a:avLst/>
          </a:prstGeom>
          <a:solidFill>
            <a:schemeClr val="tx1"/>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92" name="AutoShape 20"/>
          <p:cNvSpPr>
            <a:spLocks noChangeArrowheads="1"/>
          </p:cNvSpPr>
          <p:nvPr/>
        </p:nvSpPr>
        <p:spPr bwMode="auto">
          <a:xfrm>
            <a:off x="7848600" y="4191000"/>
            <a:ext cx="762000" cy="685800"/>
          </a:xfrm>
          <a:prstGeom prst="star5">
            <a:avLst/>
          </a:prstGeom>
          <a:solidFill>
            <a:schemeClr val="accent2">
              <a:lumMod val="60000"/>
              <a:lumOff val="40000"/>
            </a:schemeClr>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3093" name="AutoShape 21"/>
          <p:cNvSpPr>
            <a:spLocks noChangeArrowheads="1"/>
          </p:cNvSpPr>
          <p:nvPr/>
        </p:nvSpPr>
        <p:spPr bwMode="auto">
          <a:xfrm>
            <a:off x="1524000" y="1143000"/>
            <a:ext cx="838200" cy="609600"/>
          </a:xfrm>
          <a:prstGeom prst="star5">
            <a:avLst/>
          </a:prstGeom>
          <a:solidFill>
            <a:schemeClr val="accent2">
              <a:lumMod val="60000"/>
              <a:lumOff val="40000"/>
            </a:schemeClr>
          </a:solidFill>
          <a:ln w="9525">
            <a:solidFill>
              <a:schemeClr val="tx1"/>
            </a:solidFill>
            <a:miter lim="800000"/>
            <a:headEnd/>
            <a:tailEnd/>
          </a:ln>
          <a:effectLst/>
        </p:spPr>
        <p:txBody>
          <a:bodyPr wrap="none" anchor="ctr"/>
          <a:lstStyle/>
          <a:p>
            <a:pPr>
              <a:defRPr/>
            </a:pPr>
            <a:endParaRPr lang="en-US" dirty="0">
              <a:solidFill>
                <a:schemeClr val="accent3">
                  <a:lumMod val="85000"/>
                </a:schemeClr>
              </a:solidFill>
              <a:latin typeface="Times"/>
            </a:endParaRPr>
          </a:p>
        </p:txBody>
      </p:sp>
      <p:sp>
        <p:nvSpPr>
          <p:cNvPr id="3094" name="AutoShape 22"/>
          <p:cNvSpPr>
            <a:spLocks noChangeArrowheads="1"/>
          </p:cNvSpPr>
          <p:nvPr/>
        </p:nvSpPr>
        <p:spPr bwMode="auto">
          <a:xfrm>
            <a:off x="6172200" y="4114800"/>
            <a:ext cx="533400" cy="457200"/>
          </a:xfrm>
          <a:prstGeom prst="star5">
            <a:avLst>
              <a:gd name="adj" fmla="val 19098"/>
              <a:gd name="hf" fmla="val 105146"/>
              <a:gd name="vf" fmla="val 110557"/>
            </a:avLst>
          </a:prstGeom>
          <a:solidFill>
            <a:srgbClr val="CC3300"/>
          </a:solidFill>
          <a:ln w="9525">
            <a:solidFill>
              <a:schemeClr val="tx1"/>
            </a:solidFill>
            <a:miter lim="800000"/>
            <a:headEnd/>
            <a:tailEnd/>
          </a:ln>
          <a:effectLst/>
        </p:spPr>
        <p:txBody>
          <a:bodyPr wrap="none" anchor="ctr"/>
          <a:lstStyle/>
          <a:p>
            <a:pPr>
              <a:defRPr/>
            </a:pPr>
            <a:endParaRPr lang="en-US" dirty="0">
              <a:latin typeface="Times"/>
            </a:endParaRPr>
          </a:p>
        </p:txBody>
      </p:sp>
      <p:sp>
        <p:nvSpPr>
          <p:cNvPr id="82967" name="Rectangle 23"/>
          <p:cNvSpPr>
            <a:spLocks noChangeArrowheads="1"/>
          </p:cNvSpPr>
          <p:nvPr/>
        </p:nvSpPr>
        <p:spPr bwMode="auto">
          <a:xfrm>
            <a:off x="3657600" y="3276600"/>
            <a:ext cx="2286000" cy="457200"/>
          </a:xfrm>
          <a:prstGeom prst="rect">
            <a:avLst/>
          </a:prstGeom>
          <a:solidFill>
            <a:schemeClr val="bg2">
              <a:lumMod val="75000"/>
            </a:schemeClr>
          </a:solidFill>
          <a:ln>
            <a:solidFill>
              <a:schemeClr val="bg2">
                <a:lumMod val="75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hangingPunct="0">
              <a:defRPr/>
            </a:pPr>
            <a:r>
              <a:rPr lang="en-US" sz="2000" dirty="0"/>
              <a:t>Per Capita Tax Paid</a:t>
            </a:r>
          </a:p>
        </p:txBody>
      </p:sp>
      <p:sp>
        <p:nvSpPr>
          <p:cNvPr id="3096" name="AutoShape 24"/>
          <p:cNvSpPr>
            <a:spLocks noChangeArrowheads="1"/>
          </p:cNvSpPr>
          <p:nvPr/>
        </p:nvSpPr>
        <p:spPr bwMode="auto">
          <a:xfrm>
            <a:off x="5486400" y="2133600"/>
            <a:ext cx="838200" cy="609600"/>
          </a:xfrm>
          <a:prstGeom prst="star5">
            <a:avLst/>
          </a:prstGeom>
          <a:solidFill>
            <a:schemeClr val="bg1"/>
          </a:solidFill>
          <a:ln w="9525">
            <a:solidFill>
              <a:schemeClr val="tx1"/>
            </a:solidFill>
            <a:miter lim="800000"/>
            <a:headEnd/>
            <a:tailEnd/>
          </a:ln>
          <a:effectLst/>
        </p:spPr>
        <p:txBody>
          <a:bodyPr wrap="none" anchor="ctr"/>
          <a:lstStyle/>
          <a:p>
            <a:pPr>
              <a:defRPr/>
            </a:pPr>
            <a:endParaRPr lang="en-US" dirty="0">
              <a:latin typeface="Times"/>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1+#ppt_w/2"/>
                                          </p:val>
                                        </p:tav>
                                        <p:tav tm="100000">
                                          <p:val>
                                            <p:strVal val="#ppt_x"/>
                                          </p:val>
                                        </p:tav>
                                      </p:tavLst>
                                    </p:anim>
                                    <p:anim calcmode="lin" valueType="num">
                                      <p:cBhvr additive="base">
                                        <p:cTn id="14" dur="500" fill="hold"/>
                                        <p:tgtEl>
                                          <p:spTgt spid="307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0-#ppt_w/2"/>
                                          </p:val>
                                        </p:tav>
                                        <p:tav tm="100000">
                                          <p:val>
                                            <p:strVal val="#ppt_x"/>
                                          </p:val>
                                        </p:tav>
                                      </p:tavLst>
                                    </p:anim>
                                    <p:anim calcmode="lin" valueType="num">
                                      <p:cBhvr additive="base">
                                        <p:cTn id="26"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077"/>
                                        </p:tgtEl>
                                        <p:attrNameLst>
                                          <p:attrName>style.visibility</p:attrName>
                                        </p:attrNameLst>
                                      </p:cBhvr>
                                      <p:to>
                                        <p:strVal val="visible"/>
                                      </p:to>
                                    </p:set>
                                    <p:anim calcmode="lin" valueType="num">
                                      <p:cBhvr additive="base">
                                        <p:cTn id="31" dur="500" fill="hold"/>
                                        <p:tgtEl>
                                          <p:spTgt spid="3077"/>
                                        </p:tgtEl>
                                        <p:attrNameLst>
                                          <p:attrName>ppt_x</p:attrName>
                                        </p:attrNameLst>
                                      </p:cBhvr>
                                      <p:tavLst>
                                        <p:tav tm="0">
                                          <p:val>
                                            <p:strVal val="1+#ppt_w/2"/>
                                          </p:val>
                                        </p:tav>
                                        <p:tav tm="100000">
                                          <p:val>
                                            <p:strVal val="#ppt_x"/>
                                          </p:val>
                                        </p:tav>
                                      </p:tavLst>
                                    </p:anim>
                                    <p:anim calcmode="lin" valueType="num">
                                      <p:cBhvr additive="base">
                                        <p:cTn id="32"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0-#ppt_w/2"/>
                                          </p:val>
                                        </p:tav>
                                        <p:tav tm="100000">
                                          <p:val>
                                            <p:strVal val="#ppt_x"/>
                                          </p:val>
                                        </p:tav>
                                      </p:tavLst>
                                    </p:anim>
                                    <p:anim calcmode="lin" valueType="num">
                                      <p:cBhvr additive="base">
                                        <p:cTn id="38"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78"/>
                                        </p:tgtEl>
                                        <p:attrNameLst>
                                          <p:attrName>style.visibility</p:attrName>
                                        </p:attrNameLst>
                                      </p:cBhvr>
                                      <p:to>
                                        <p:strVal val="visible"/>
                                      </p:to>
                                    </p:set>
                                    <p:anim calcmode="lin" valueType="num">
                                      <p:cBhvr additive="base">
                                        <p:cTn id="43" dur="500" fill="hold"/>
                                        <p:tgtEl>
                                          <p:spTgt spid="3078"/>
                                        </p:tgtEl>
                                        <p:attrNameLst>
                                          <p:attrName>ppt_x</p:attrName>
                                        </p:attrNameLst>
                                      </p:cBhvr>
                                      <p:tavLst>
                                        <p:tav tm="0">
                                          <p:val>
                                            <p:strVal val="1+#ppt_w/2"/>
                                          </p:val>
                                        </p:tav>
                                        <p:tav tm="100000">
                                          <p:val>
                                            <p:strVal val="#ppt_x"/>
                                          </p:val>
                                        </p:tav>
                                      </p:tavLst>
                                    </p:anim>
                                    <p:anim calcmode="lin" valueType="num">
                                      <p:cBhvr additive="base">
                                        <p:cTn id="44"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6" grpId="0" autoUpdateAnimBg="0"/>
      <p:bldP spid="3077" grpId="0" autoUpdateAnimBg="0"/>
      <p:bldP spid="3078" grpId="0" autoUpdateAnimBg="0"/>
      <p:bldP spid="3079" grpId="0" autoUpdateAnimBg="0"/>
      <p:bldP spid="3080"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524000" y="152400"/>
            <a:ext cx="7391400" cy="1371600"/>
          </a:xfrm>
        </p:spPr>
        <p:txBody>
          <a:bodyPr/>
          <a:lstStyle/>
          <a:p>
            <a:pPr algn="l" eaLnBrk="1" hangingPunct="1"/>
            <a:r>
              <a:rPr lang="en-US" sz="3600" smtClean="0">
                <a:solidFill>
                  <a:schemeClr val="bg2"/>
                </a:solidFill>
              </a:rPr>
              <a:t>To Accomplish your Mission:                 </a:t>
            </a:r>
            <a:r>
              <a:rPr lang="en-US" sz="3600" smtClean="0"/>
              <a:t>	Have the Will to Prepare and…</a:t>
            </a:r>
            <a:br>
              <a:rPr lang="en-US" sz="3600" smtClean="0"/>
            </a:br>
            <a:r>
              <a:rPr lang="en-US" sz="3600" smtClean="0"/>
              <a:t>                         The Will to Succeed! </a:t>
            </a:r>
          </a:p>
        </p:txBody>
      </p:sp>
      <p:sp>
        <p:nvSpPr>
          <p:cNvPr id="96259" name="Text Box 4"/>
          <p:cNvSpPr txBox="1">
            <a:spLocks noChangeArrowheads="1"/>
          </p:cNvSpPr>
          <p:nvPr/>
        </p:nvSpPr>
        <p:spPr bwMode="auto">
          <a:xfrm>
            <a:off x="2057400" y="1676400"/>
            <a:ext cx="6096000" cy="3970338"/>
          </a:xfrm>
          <a:prstGeom prst="rect">
            <a:avLst/>
          </a:prstGeom>
          <a:noFill/>
          <a:ln w="9525">
            <a:noFill/>
            <a:miter lim="800000"/>
            <a:headEnd/>
            <a:tailEnd/>
          </a:ln>
        </p:spPr>
        <p:txBody>
          <a:bodyPr>
            <a:spAutoFit/>
          </a:bodyPr>
          <a:lstStyle/>
          <a:p>
            <a:pPr eaLnBrk="0" hangingPunct="0">
              <a:spcBef>
                <a:spcPct val="50000"/>
              </a:spcBef>
            </a:pPr>
            <a:r>
              <a:rPr lang="en-US" sz="3600"/>
              <a:t> </a:t>
            </a:r>
            <a:r>
              <a:rPr lang="en-US" sz="3600">
                <a:solidFill>
                  <a:srgbClr val="FF0000"/>
                </a:solidFill>
              </a:rPr>
              <a:t>You can be a great help to your council by providing guidance and advice. Insure that all forms are filed on time, all council records are maintained and your council continues to grow in membership and activities. </a:t>
            </a:r>
            <a:r>
              <a:rPr lang="en-US" sz="3600"/>
              <a:t> </a:t>
            </a:r>
          </a:p>
        </p:txBody>
      </p:sp>
      <p:sp>
        <p:nvSpPr>
          <p:cNvPr id="96260" name="Line 6"/>
          <p:cNvSpPr>
            <a:spLocks noChangeShapeType="1"/>
          </p:cNvSpPr>
          <p:nvPr/>
        </p:nvSpPr>
        <p:spPr bwMode="auto">
          <a:xfrm>
            <a:off x="2133600" y="1752600"/>
            <a:ext cx="5867400" cy="0"/>
          </a:xfrm>
          <a:prstGeom prst="line">
            <a:avLst/>
          </a:prstGeom>
          <a:noFill/>
          <a:ln w="57150">
            <a:solidFill>
              <a:srgbClr val="FF0000"/>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0" y="152400"/>
            <a:ext cx="7162800" cy="685800"/>
          </a:xfrm>
        </p:spPr>
        <p:txBody>
          <a:bodyPr/>
          <a:lstStyle/>
          <a:p>
            <a:pPr eaLnBrk="1" hangingPunct="1"/>
            <a:r>
              <a:rPr lang="en-US" sz="6000" smtClean="0"/>
              <a:t>FOR ALL YOU DO..</a:t>
            </a:r>
          </a:p>
        </p:txBody>
      </p:sp>
      <p:sp>
        <p:nvSpPr>
          <p:cNvPr id="96259" name="WordArt 4"/>
          <p:cNvSpPr>
            <a:spLocks noChangeArrowheads="1" noChangeShapeType="1"/>
          </p:cNvSpPr>
          <p:nvPr/>
        </p:nvSpPr>
        <p:spPr bwMode="auto">
          <a:xfrm>
            <a:off x="2209800" y="1447800"/>
            <a:ext cx="5867400" cy="4114800"/>
          </a:xfrm>
          <a:prstGeom prst="rect">
            <a:avLst/>
          </a:prstGeom>
        </p:spPr>
        <p:style>
          <a:lnRef idx="1">
            <a:schemeClr val="accent5"/>
          </a:lnRef>
          <a:fillRef idx="3">
            <a:schemeClr val="accent5"/>
          </a:fillRef>
          <a:effectRef idx="2">
            <a:schemeClr val="accent5"/>
          </a:effectRef>
          <a:fontRef idx="minor">
            <a:schemeClr val="lt1"/>
          </a:fontRef>
        </p:style>
        <p:txBody>
          <a:bodyPr wrap="none" fromWordArt="1">
            <a:prstTxWarp prst="textDeflateBottom">
              <a:avLst>
                <a:gd name="adj" fmla="val 89833"/>
              </a:avLst>
            </a:prstTxWarp>
            <a:scene3d>
              <a:camera prst="legacyPerspectiveFront">
                <a:rot lat="19799980" lon="20639990" rev="0"/>
              </a:camera>
              <a:lightRig rig="legacyNormal2" dir="t"/>
            </a:scene3d>
            <a:sp3d extrusionH="354000" prstMaterial="legacyMatte">
              <a:extrusionClr>
                <a:srgbClr val="939676"/>
              </a:extrusionClr>
            </a:sp3d>
          </a:bodyPr>
          <a:lstStyle/>
          <a:p>
            <a:pPr algn="ctr">
              <a:defRPr/>
            </a:pPr>
            <a:r>
              <a:rPr lang="en-US" sz="3600" kern="10" dirty="0">
                <a:ln w="9525">
                  <a:round/>
                  <a:headEnd/>
                  <a:tailEnd/>
                </a:ln>
                <a:solidFill>
                  <a:schemeClr val="bg2"/>
                </a:solidFill>
                <a:latin typeface="Impact"/>
              </a:rPr>
              <a:t>Thank You</a:t>
            </a:r>
            <a:r>
              <a:rPr lang="en-US" sz="3600" kern="10" dirty="0">
                <a:ln w="9525">
                  <a:round/>
                  <a:headEnd/>
                  <a:tailEnd/>
                </a:ln>
                <a:gradFill rotWithShape="1">
                  <a:gsLst>
                    <a:gs pos="0">
                      <a:srgbClr val="707070"/>
                    </a:gs>
                    <a:gs pos="50000">
                      <a:srgbClr val="FFFFFF"/>
                    </a:gs>
                    <a:gs pos="100000">
                      <a:srgbClr val="707070"/>
                    </a:gs>
                  </a:gsLst>
                  <a:lin ang="3180000" scaled="1"/>
                </a:gradFill>
                <a:latin typeface="Impact"/>
              </a:rPr>
              <a:t>!</a:t>
            </a:r>
          </a:p>
        </p:txBody>
      </p:sp>
      <p:sp>
        <p:nvSpPr>
          <p:cNvPr id="97284" name="Line 5"/>
          <p:cNvSpPr>
            <a:spLocks noChangeShapeType="1"/>
          </p:cNvSpPr>
          <p:nvPr/>
        </p:nvSpPr>
        <p:spPr bwMode="auto">
          <a:xfrm>
            <a:off x="1828800" y="1143000"/>
            <a:ext cx="6553200" cy="0"/>
          </a:xfrm>
          <a:prstGeom prst="line">
            <a:avLst/>
          </a:prstGeom>
          <a:noFill/>
          <a:ln w="57150">
            <a:solidFill>
              <a:schemeClr val="bg1"/>
            </a:solidFill>
            <a:round/>
            <a:headEnd/>
            <a:tailEnd/>
          </a:ln>
        </p:spPr>
        <p:txBody>
          <a:bodyPr/>
          <a:lstStyle/>
          <a:p>
            <a:endParaRPr lang="en-US"/>
          </a:p>
        </p:txBody>
      </p:sp>
    </p:spTree>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19013</TotalTime>
  <Words>3230</Words>
  <Application>Microsoft Office PowerPoint</Application>
  <PresentationFormat>On-screen Show (4:3)</PresentationFormat>
  <Paragraphs>675</Paragraphs>
  <Slides>95</Slides>
  <Notes>75</Notes>
  <HiddenSlides>2</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Blank Presentation</vt:lpstr>
      <vt:lpstr>PowerPoint Presentation</vt:lpstr>
      <vt:lpstr>PowerPoint Presentation</vt:lpstr>
      <vt:lpstr>PowerPoint Presentation</vt:lpstr>
      <vt:lpstr> Who is the Financial Secretary? </vt:lpstr>
      <vt:lpstr>Qualifications to be a FS</vt:lpstr>
      <vt:lpstr>                      How appointed</vt:lpstr>
      <vt:lpstr>                        How appointed</vt:lpstr>
      <vt:lpstr>How Appointed</vt:lpstr>
      <vt:lpstr>                      How appointed</vt:lpstr>
      <vt:lpstr>Charter Constitution Laws</vt:lpstr>
      <vt:lpstr>Financial Secretary Handbook</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Constitutional Roll of Membership</vt:lpstr>
      <vt:lpstr>Duties and Responsibilities</vt:lpstr>
      <vt:lpstr>Form #185-Officers Chosen</vt:lpstr>
      <vt:lpstr>Form #365-Service Personnel</vt:lpstr>
      <vt:lpstr>Form #1728-Fraternal Survey</vt:lpstr>
      <vt:lpstr>Form #4584-Special Olympics</vt:lpstr>
      <vt:lpstr>Form #1295-Audit Report</vt:lpstr>
      <vt:lpstr>Form #SP7-Columbian Award</vt:lpstr>
      <vt:lpstr>Council Report Forms Booklet</vt:lpstr>
      <vt:lpstr>Council Report Forms Booklet</vt:lpstr>
      <vt:lpstr>Duties and Responsibilities </vt:lpstr>
      <vt:lpstr>Duties and Responsibilities </vt:lpstr>
      <vt:lpstr>Basic financial process</vt:lpstr>
      <vt:lpstr>Basic Financial Process</vt:lpstr>
      <vt:lpstr>Basic Financial Process</vt:lpstr>
      <vt:lpstr>     Basic Financial Process</vt:lpstr>
      <vt:lpstr>Basic Financial Process</vt:lpstr>
      <vt:lpstr>Basic financial process</vt:lpstr>
      <vt:lpstr>Basic financial process</vt:lpstr>
      <vt:lpstr>Basic financial process</vt:lpstr>
      <vt:lpstr>Duties and Responsibilities</vt:lpstr>
      <vt:lpstr>PowerPoint Presentation</vt:lpstr>
      <vt:lpstr>Duties and Responsibilities</vt:lpstr>
      <vt:lpstr>Duties and Responsibilities</vt:lpstr>
      <vt:lpstr>PowerPoint Presentation</vt:lpstr>
      <vt:lpstr>     Proper Completion of Form #100</vt:lpstr>
      <vt:lpstr> Proper Completion of Form #100</vt:lpstr>
      <vt:lpstr> Proper Completion of Form #100</vt:lpstr>
      <vt:lpstr>Proper Completion of Form #100</vt:lpstr>
      <vt:lpstr>Proper Completion of Form #100</vt:lpstr>
      <vt:lpstr>Account Adjustment for Transfer</vt:lpstr>
      <vt:lpstr>Proper Completion of Form #100</vt:lpstr>
      <vt:lpstr>Proper Completion of Form #100</vt:lpstr>
      <vt:lpstr>Proper Completion of Form #100</vt:lpstr>
      <vt:lpstr>Proper Completion of Form #100</vt:lpstr>
      <vt:lpstr>Proper Completion of Form #100</vt:lpstr>
      <vt:lpstr>Proper Completion of Form #100</vt:lpstr>
      <vt:lpstr>PowerPoint Presentation</vt:lpstr>
      <vt:lpstr>Proper Completion of Form #100</vt:lpstr>
      <vt:lpstr>Proper Completion of Form #100</vt:lpstr>
      <vt:lpstr>Proper Completion of Form #100</vt:lpstr>
      <vt:lpstr>Proper Completion of Form #100</vt:lpstr>
      <vt:lpstr>Proper Completion of Form #100</vt:lpstr>
      <vt:lpstr>Billing Process </vt:lpstr>
      <vt:lpstr>Billing Process-Manual</vt:lpstr>
      <vt:lpstr>Billing Process</vt:lpstr>
      <vt:lpstr>Next step - Personal Visit</vt:lpstr>
      <vt:lpstr>Billing Process-Suspensions</vt:lpstr>
      <vt:lpstr>Billing Procedures - Suspension</vt:lpstr>
      <vt:lpstr>Billing Process-Suspension Form #1845-Notice of Intent to Suspend</vt:lpstr>
      <vt:lpstr>Form #100- Suspension</vt:lpstr>
      <vt:lpstr>Notice of improper procedure</vt:lpstr>
      <vt:lpstr>Retention Responsibilities</vt:lpstr>
      <vt:lpstr>Reasons we should never suspend</vt:lpstr>
      <vt:lpstr>Disability Waiver Form #1831</vt:lpstr>
      <vt:lpstr>Suspensions which may not affect award quotas</vt:lpstr>
      <vt:lpstr>  Conservation steps recommended for   Council  Retention Team to Follow </vt:lpstr>
      <vt:lpstr>Withdrawal Procedures</vt:lpstr>
      <vt:lpstr>Statements and Rosters</vt:lpstr>
      <vt:lpstr>Statements and Rosters</vt:lpstr>
      <vt:lpstr>Statements and Rosters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Duties and Responsibilities</vt:lpstr>
      <vt:lpstr>          Star Council</vt:lpstr>
      <vt:lpstr>To Accomplish your Mission:                  Have the Will to Prepare and…                          The Will to Succeed! </vt:lpstr>
      <vt:lpstr>FOR ALL YOU DO..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Braford</dc:creator>
  <cp:lastModifiedBy>Pete Karculias</cp:lastModifiedBy>
  <cp:revision>513</cp:revision>
  <dcterms:created xsi:type="dcterms:W3CDTF">2003-05-14T17:03:58Z</dcterms:created>
  <dcterms:modified xsi:type="dcterms:W3CDTF">2013-04-18T14:26:09Z</dcterms:modified>
</cp:coreProperties>
</file>