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8"/>
  </p:notesMasterIdLst>
  <p:handoutMasterIdLst>
    <p:handoutMasterId r:id="rId89"/>
  </p:handoutMasterIdLst>
  <p:sldIdLst>
    <p:sldId id="259" r:id="rId2"/>
    <p:sldId id="260" r:id="rId3"/>
    <p:sldId id="364" r:id="rId4"/>
    <p:sldId id="320" r:id="rId5"/>
    <p:sldId id="350" r:id="rId6"/>
    <p:sldId id="351" r:id="rId7"/>
    <p:sldId id="356" r:id="rId8"/>
    <p:sldId id="355" r:id="rId9"/>
    <p:sldId id="354" r:id="rId10"/>
    <p:sldId id="382" r:id="rId11"/>
    <p:sldId id="369" r:id="rId12"/>
    <p:sldId id="376" r:id="rId13"/>
    <p:sldId id="372" r:id="rId14"/>
    <p:sldId id="378" r:id="rId15"/>
    <p:sldId id="375" r:id="rId16"/>
    <p:sldId id="371" r:id="rId17"/>
    <p:sldId id="377" r:id="rId18"/>
    <p:sldId id="379" r:id="rId19"/>
    <p:sldId id="380" r:id="rId20"/>
    <p:sldId id="381" r:id="rId21"/>
    <p:sldId id="353" r:id="rId22"/>
    <p:sldId id="357" r:id="rId23"/>
    <p:sldId id="307" r:id="rId24"/>
    <p:sldId id="261" r:id="rId25"/>
    <p:sldId id="365" r:id="rId26"/>
    <p:sldId id="366" r:id="rId27"/>
    <p:sldId id="387" r:id="rId28"/>
    <p:sldId id="291" r:id="rId29"/>
    <p:sldId id="263" r:id="rId30"/>
    <p:sldId id="264" r:id="rId31"/>
    <p:sldId id="265" r:id="rId32"/>
    <p:sldId id="267" r:id="rId33"/>
    <p:sldId id="359" r:id="rId34"/>
    <p:sldId id="270" r:id="rId35"/>
    <p:sldId id="287" r:id="rId36"/>
    <p:sldId id="367" r:id="rId37"/>
    <p:sldId id="368" r:id="rId38"/>
    <p:sldId id="344" r:id="rId39"/>
    <p:sldId id="308" r:id="rId40"/>
    <p:sldId id="345" r:id="rId41"/>
    <p:sldId id="274" r:id="rId42"/>
    <p:sldId id="275" r:id="rId43"/>
    <p:sldId id="288" r:id="rId44"/>
    <p:sldId id="276" r:id="rId45"/>
    <p:sldId id="289" r:id="rId46"/>
    <p:sldId id="322" r:id="rId47"/>
    <p:sldId id="277" r:id="rId48"/>
    <p:sldId id="346" r:id="rId49"/>
    <p:sldId id="309" r:id="rId50"/>
    <p:sldId id="338" r:id="rId51"/>
    <p:sldId id="360" r:id="rId52"/>
    <p:sldId id="342" r:id="rId53"/>
    <p:sldId id="340" r:id="rId54"/>
    <p:sldId id="341" r:id="rId55"/>
    <p:sldId id="347" r:id="rId56"/>
    <p:sldId id="311" r:id="rId57"/>
    <p:sldId id="293" r:id="rId58"/>
    <p:sldId id="313" r:id="rId59"/>
    <p:sldId id="323" r:id="rId60"/>
    <p:sldId id="315" r:id="rId61"/>
    <p:sldId id="316" r:id="rId62"/>
    <p:sldId id="317" r:id="rId63"/>
    <p:sldId id="324" r:id="rId64"/>
    <p:sldId id="294" r:id="rId65"/>
    <p:sldId id="300" r:id="rId66"/>
    <p:sldId id="325" r:id="rId67"/>
    <p:sldId id="339" r:id="rId68"/>
    <p:sldId id="326" r:id="rId69"/>
    <p:sldId id="327" r:id="rId70"/>
    <p:sldId id="385" r:id="rId71"/>
    <p:sldId id="386" r:id="rId72"/>
    <p:sldId id="299" r:id="rId73"/>
    <p:sldId id="383" r:id="rId74"/>
    <p:sldId id="301" r:id="rId75"/>
    <p:sldId id="349" r:id="rId76"/>
    <p:sldId id="335" r:id="rId77"/>
    <p:sldId id="336" r:id="rId78"/>
    <p:sldId id="330" r:id="rId79"/>
    <p:sldId id="329" r:id="rId80"/>
    <p:sldId id="332" r:id="rId81"/>
    <p:sldId id="331" r:id="rId82"/>
    <p:sldId id="333" r:id="rId83"/>
    <p:sldId id="361" r:id="rId84"/>
    <p:sldId id="363" r:id="rId85"/>
    <p:sldId id="362" r:id="rId86"/>
    <p:sldId id="305" r:id="rId8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9C3CF"/>
    <a:srgbClr val="FF9933"/>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0" autoAdjust="0"/>
    <p:restoredTop sz="94737" autoAdjust="0"/>
  </p:normalViewPr>
  <p:slideViewPr>
    <p:cSldViewPr>
      <p:cViewPr>
        <p:scale>
          <a:sx n="75" d="100"/>
          <a:sy n="75" d="100"/>
        </p:scale>
        <p:origin x="-1746" y="-3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AF3E39F-FB7A-4620-B477-241621B9A1AF}" type="datetimeFigureOut">
              <a:rPr lang="en-US"/>
              <a:pPr>
                <a:defRPr/>
              </a:pPr>
              <a:t>4/16/2013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3A18707-5682-4298-AD6E-060CDB44E63B}" type="slidenum">
              <a:rPr lang="en-US"/>
              <a:pPr>
                <a:defRPr/>
              </a:pPr>
              <a:t>‹#›</a:t>
            </a:fld>
            <a:endParaRPr lang="en-US"/>
          </a:p>
        </p:txBody>
      </p:sp>
    </p:spTree>
    <p:extLst>
      <p:ext uri="{BB962C8B-B14F-4D97-AF65-F5344CB8AC3E}">
        <p14:creationId xmlns:p14="http://schemas.microsoft.com/office/powerpoint/2010/main" val="1426612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E67BA5B-FE70-402D-A4D1-1EA6EA1DCCA3}" type="datetimeFigureOut">
              <a:rPr lang="en-US"/>
              <a:pPr>
                <a:defRPr/>
              </a:pPr>
              <a:t>4/16/2013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874B3FE-07C4-4284-A60A-544F3C42AECB}" type="slidenum">
              <a:rPr lang="en-US"/>
              <a:pPr>
                <a:defRPr/>
              </a:pPr>
              <a:t>‹#›</a:t>
            </a:fld>
            <a:endParaRPr lang="en-US"/>
          </a:p>
        </p:txBody>
      </p:sp>
    </p:spTree>
    <p:extLst>
      <p:ext uri="{BB962C8B-B14F-4D97-AF65-F5344CB8AC3E}">
        <p14:creationId xmlns:p14="http://schemas.microsoft.com/office/powerpoint/2010/main" val="4079716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1BC882-0DD7-40E3-BAF1-157C1F2B9920}"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7BC771-62D2-46F4-9CC2-E1603805689C}"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14844-23F4-48AD-ADE9-BFA724FDCD8A}"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0C6391B-1F7B-4B92-8EA5-16F2BF7DD79E}" type="slidenum">
              <a:rPr lang="en-US" smtClean="0"/>
              <a:pPr>
                <a:defRPr/>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92F15C-FF28-4CC9-B30C-2ECCEC49429E}"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F99EC-C243-4BD7-8023-A6050276C0B0}"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592E-5196-42EE-93E6-68DD268ED15D}"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6E2FD5-53A3-4BBA-9C18-2FEF1CCA3A3B}"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026E65-E463-43E8-AF62-7F538C88E747}"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33CEE-E96A-4053-A055-0C1EAE59745E}"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D7B9B6-2F00-41E8-930A-9BA193B46049}"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8BE93A-1F93-4E83-9A06-82B96A9BC3BE}"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FB0A50-910C-47CC-8F72-BC1498BAFA37}" type="slidenum">
              <a:rPr lang="en-US" smtClean="0"/>
              <a:pPr fontAlgn="base">
                <a:spcBef>
                  <a:spcPct val="0"/>
                </a:spcBef>
                <a:spcAft>
                  <a:spcPct val="0"/>
                </a:spcAft>
                <a:defRPr/>
              </a:pPr>
              <a:t>57</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results</a:t>
            </a:r>
            <a:r>
              <a:rPr lang="en-US" baseline="0" dirty="0" smtClean="0"/>
              <a:t> will include Eastern Rite churches such as Byzantine Catholic.</a:t>
            </a:r>
          </a:p>
          <a:p>
            <a:r>
              <a:rPr lang="en-US" baseline="0" dirty="0" smtClean="0"/>
              <a:t>There is not a way to remove a parish at present.</a:t>
            </a:r>
          </a:p>
          <a:p>
            <a:r>
              <a:rPr lang="en-US" baseline="0" dirty="0" smtClean="0"/>
              <a:t>You can update Parish membership in the member records. There is not a report of members by parish as yet.</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59</a:t>
            </a:fld>
            <a:endParaRPr lang="en-US"/>
          </a:p>
        </p:txBody>
      </p:sp>
    </p:spTree>
    <p:extLst>
      <p:ext uri="{BB962C8B-B14F-4D97-AF65-F5344CB8AC3E}">
        <p14:creationId xmlns:p14="http://schemas.microsoft.com/office/powerpoint/2010/main" val="936109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14. Membership Information Reports is newly added</a:t>
            </a:r>
            <a:endParaRPr lang="en-US" dirty="0"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2F5947-91C5-48AC-A0DF-17F9680D2359}" type="slidenum">
              <a:rPr lang="en-US" smtClean="0"/>
              <a:pPr fontAlgn="base">
                <a:spcBef>
                  <a:spcPct val="0"/>
                </a:spcBef>
                <a:spcAft>
                  <a:spcPct val="0"/>
                </a:spcAft>
                <a:defRPr/>
              </a:pPr>
              <a:t>64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This is the report of officers.</a:t>
            </a:r>
            <a:r>
              <a:rPr lang="en-US" baseline="0" dirty="0" smtClean="0"/>
              <a:t> These were submitted to Supreme when you clicked submit on the selection screen. You can download this PDF file on your computer then attach it to an email to send to your DD or State Deputy or anyone else needing a copy.</a:t>
            </a: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FFA89-E205-419A-8CA5-285F8ED1005D}" type="slidenum">
              <a:rPr lang="en-US" smtClean="0"/>
              <a:pPr fontAlgn="base">
                <a:spcBef>
                  <a:spcPct val="0"/>
                </a:spcBef>
                <a:spcAft>
                  <a:spcPct val="0"/>
                </a:spcAft>
                <a:defRPr/>
              </a:pPr>
              <a:t>65</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year is not shown</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67</a:t>
            </a:fld>
            <a:endParaRPr lang="en-US"/>
          </a:p>
        </p:txBody>
      </p:sp>
    </p:spTree>
    <p:extLst>
      <p:ext uri="{BB962C8B-B14F-4D97-AF65-F5344CB8AC3E}">
        <p14:creationId xmlns:p14="http://schemas.microsoft.com/office/powerpoint/2010/main" val="320779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B256DB-2073-482E-95BF-0C3944D6B365}"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64B4F8-54D4-473A-BC26-FA40BB001219}"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update – only Names and membership number included in all extracts</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75</a:t>
            </a:fld>
            <a:endParaRPr lang="en-US"/>
          </a:p>
        </p:txBody>
      </p:sp>
    </p:spTree>
    <p:extLst>
      <p:ext uri="{BB962C8B-B14F-4D97-AF65-F5344CB8AC3E}">
        <p14:creationId xmlns:p14="http://schemas.microsoft.com/office/powerpoint/2010/main" val="163625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 Type</a:t>
            </a:r>
            <a:r>
              <a:rPr lang="en-US" baseline="0" dirty="0" smtClean="0"/>
              <a:t> and Member Class are now included in Fraternal &amp; Personal Information</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76</a:t>
            </a:fld>
            <a:endParaRPr lang="en-US"/>
          </a:p>
        </p:txBody>
      </p:sp>
    </p:spTree>
    <p:extLst>
      <p:ext uri="{BB962C8B-B14F-4D97-AF65-F5344CB8AC3E}">
        <p14:creationId xmlns:p14="http://schemas.microsoft.com/office/powerpoint/2010/main" val="2624202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 Type/Class</a:t>
            </a:r>
            <a:r>
              <a:rPr lang="en-US" baseline="0" dirty="0" smtClean="0"/>
              <a:t> no longer included by default</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77</a:t>
            </a:fld>
            <a:endParaRPr lang="en-US"/>
          </a:p>
        </p:txBody>
      </p:sp>
    </p:spTree>
    <p:extLst>
      <p:ext uri="{BB962C8B-B14F-4D97-AF65-F5344CB8AC3E}">
        <p14:creationId xmlns:p14="http://schemas.microsoft.com/office/powerpoint/2010/main" val="247313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F5C46D1-0E38-4E01-87BF-126E9B87B308}" type="slidenum">
              <a:rPr lang="en-US" smtClean="0"/>
              <a:pPr>
                <a:defRPr/>
              </a:pPr>
              <a:t>23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Member class is now in the Billing Information</a:t>
            </a:r>
            <a:endParaRPr lang="en-US" dirty="0"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583D49-08E8-4833-A07A-54E6EB4017EE}"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C91FA-6BC0-4B55-A8E2-2EF9042A5A9C}"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741051-F55B-4ECC-88C2-D5DFE7A1BF7C}"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a:t>
            </a:r>
            <a:r>
              <a:rPr lang="en-US" baseline="0" dirty="0" smtClean="0"/>
              <a:t> added: Ability to email State Deputy, District Deputy and District Grand Knights (not shown on slide)</a:t>
            </a:r>
            <a:endParaRPr lang="en-US" dirty="0"/>
          </a:p>
        </p:txBody>
      </p:sp>
      <p:sp>
        <p:nvSpPr>
          <p:cNvPr id="4" name="Slide Number Placeholder 3"/>
          <p:cNvSpPr>
            <a:spLocks noGrp="1"/>
          </p:cNvSpPr>
          <p:nvPr>
            <p:ph type="sldNum" sz="quarter" idx="10"/>
          </p:nvPr>
        </p:nvSpPr>
        <p:spPr/>
        <p:txBody>
          <a:bodyPr/>
          <a:lstStyle/>
          <a:p>
            <a:pPr>
              <a:defRPr/>
            </a:pPr>
            <a:fld id="{3874B3FE-07C4-4284-A60A-544F3C42AECB}" type="slidenum">
              <a:rPr lang="en-US" smtClean="0"/>
              <a:pPr>
                <a:defRPr/>
              </a:pPr>
              <a:t>83</a:t>
            </a:fld>
            <a:endParaRPr lang="en-US"/>
          </a:p>
        </p:txBody>
      </p:sp>
    </p:spTree>
    <p:extLst>
      <p:ext uri="{BB962C8B-B14F-4D97-AF65-F5344CB8AC3E}">
        <p14:creationId xmlns:p14="http://schemas.microsoft.com/office/powerpoint/2010/main" val="2615018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5B7872-2C37-4795-85F1-02FFA678498F}" type="slidenum">
              <a:rPr lang="en-US" smtClean="0"/>
              <a:pPr fontAlgn="base">
                <a:spcBef>
                  <a:spcPct val="0"/>
                </a:spcBef>
                <a:spcAft>
                  <a:spcPct val="0"/>
                </a:spcAft>
                <a:defRPr/>
              </a:pPr>
              <a:t>86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F74941-8B0A-4B40-BA16-F6B37A5CE7E6}"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No longer need to type the asterisk.</a:t>
            </a:r>
          </a:p>
          <a:p>
            <a:pPr eaLnBrk="1" hangingPunct="1">
              <a:spcBef>
                <a:spcPct val="0"/>
              </a:spcBef>
            </a:pPr>
            <a:r>
              <a:rPr lang="en-US" dirty="0" smtClean="0"/>
              <a:t>Also, you</a:t>
            </a:r>
            <a:r>
              <a:rPr lang="en-US" baseline="0" dirty="0" smtClean="0"/>
              <a:t> can now choose to search active members all members, or former members</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9A5058-BC5B-4629-A1B0-4F4A03136118}"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5EC431-31ED-42A1-A28E-986F13DFEC53}"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There is now a Member Information Report that can be generated</a:t>
            </a:r>
            <a:r>
              <a:rPr lang="en-US" baseline="0" dirty="0" smtClean="0"/>
              <a:t> by clicking the link under the phone number and wife information.</a:t>
            </a:r>
            <a:endParaRPr lang="en-US" dirty="0"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94DEA6-B421-484D-AF42-6A76CB4FFB59}"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C8E16E-6C4E-4015-9514-4F31C02A861E}"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916B54-9983-4F12-A158-2EEF12C3957C}" type="slidenum">
              <a:rPr lang="en-US" smtClean="0"/>
              <a:pPr fontAlgn="base">
                <a:spcBef>
                  <a:spcPct val="0"/>
                </a:spcBef>
                <a:spcAft>
                  <a:spcPct val="0"/>
                </a:spcAft>
                <a:defRPr/>
              </a:pPr>
              <a:t>32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CC2A719C-8AD5-4B78-8BD9-72A65CB64FF0}" type="datetimeFigureOut">
              <a:rPr lang="en-US"/>
              <a:pPr>
                <a:defRPr/>
              </a:pPr>
              <a:t>4/16/2013</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06DCEDE0-D67E-4974-907D-1487A0CA3F2C}" type="slidenum">
              <a:rPr lang="en-US"/>
              <a:pPr>
                <a:defRPr/>
              </a:pPr>
              <a:t>‹#›</a:t>
            </a:fld>
            <a:endParaRPr lang="en-US"/>
          </a:p>
        </p:txBody>
      </p:sp>
    </p:spTree>
    <p:extLst>
      <p:ext uri="{BB962C8B-B14F-4D97-AF65-F5344CB8AC3E}">
        <p14:creationId xmlns:p14="http://schemas.microsoft.com/office/powerpoint/2010/main" val="288868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1D97AB2-0B16-4BBD-90E7-0369F9B734FB}" type="datetimeFigureOut">
              <a:rPr lang="en-US"/>
              <a:pPr>
                <a:defRPr/>
              </a:pPr>
              <a:t>4/16/2013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B7B230C-8ACF-41D8-9E2A-D09A25FB7E32}" type="slidenum">
              <a:rPr lang="en-US"/>
              <a:pPr>
                <a:defRPr/>
              </a:pPr>
              <a:t>‹#›</a:t>
            </a:fld>
            <a:endParaRPr lang="en-US"/>
          </a:p>
        </p:txBody>
      </p:sp>
    </p:spTree>
    <p:extLst>
      <p:ext uri="{BB962C8B-B14F-4D97-AF65-F5344CB8AC3E}">
        <p14:creationId xmlns:p14="http://schemas.microsoft.com/office/powerpoint/2010/main" val="26566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E50084E-BAB0-4563-B2BA-5B933377EC16}" type="datetimeFigureOut">
              <a:rPr lang="en-US"/>
              <a:pPr>
                <a:defRPr/>
              </a:pPr>
              <a:t>4/16/2013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FC4263F-FEE7-409F-B17A-6783D637241A}" type="slidenum">
              <a:rPr lang="en-US"/>
              <a:pPr>
                <a:defRPr/>
              </a:pPr>
              <a:t>‹#›</a:t>
            </a:fld>
            <a:endParaRPr lang="en-US"/>
          </a:p>
        </p:txBody>
      </p:sp>
    </p:spTree>
    <p:extLst>
      <p:ext uri="{BB962C8B-B14F-4D97-AF65-F5344CB8AC3E}">
        <p14:creationId xmlns:p14="http://schemas.microsoft.com/office/powerpoint/2010/main" val="129952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BA3EDC0-5C3C-4DB0-8DB4-4227E575D75A}" type="datetimeFigureOut">
              <a:rPr lang="en-US"/>
              <a:pPr>
                <a:defRPr/>
              </a:pPr>
              <a:t>4/16/2013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2151370-A6F7-42C1-B5EC-B49B181ACA04}" type="slidenum">
              <a:rPr lang="en-US"/>
              <a:pPr>
                <a:defRPr/>
              </a:pPr>
              <a:t>‹#›</a:t>
            </a:fld>
            <a:endParaRPr lang="en-US"/>
          </a:p>
        </p:txBody>
      </p:sp>
    </p:spTree>
    <p:extLst>
      <p:ext uri="{BB962C8B-B14F-4D97-AF65-F5344CB8AC3E}">
        <p14:creationId xmlns:p14="http://schemas.microsoft.com/office/powerpoint/2010/main" val="14538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833EF292-DB76-4397-B48A-F03F3A6CDB61}" type="datetimeFigureOut">
              <a:rPr lang="en-US"/>
              <a:pPr>
                <a:defRPr/>
              </a:pPr>
              <a:t>4/16/2013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ABE9ABE-6269-4261-BC1A-D404CDA54A53}" type="slidenum">
              <a:rPr lang="en-US"/>
              <a:pPr>
                <a:defRPr/>
              </a:pPr>
              <a:t>‹#›</a:t>
            </a:fld>
            <a:endParaRPr lang="en-US"/>
          </a:p>
        </p:txBody>
      </p:sp>
    </p:spTree>
    <p:extLst>
      <p:ext uri="{BB962C8B-B14F-4D97-AF65-F5344CB8AC3E}">
        <p14:creationId xmlns:p14="http://schemas.microsoft.com/office/powerpoint/2010/main" val="39884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EC0FD01-0BF5-4618-877A-9AD808139AF9}" type="datetimeFigureOut">
              <a:rPr lang="en-US"/>
              <a:pPr>
                <a:defRPr/>
              </a:pPr>
              <a:t>4/16/2013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1E17B3A-C0E8-4948-BF2B-EAFCA57E1816}" type="slidenum">
              <a:rPr lang="en-US"/>
              <a:pPr>
                <a:defRPr/>
              </a:pPr>
              <a:t>‹#›</a:t>
            </a:fld>
            <a:endParaRPr lang="en-US"/>
          </a:p>
        </p:txBody>
      </p:sp>
    </p:spTree>
    <p:extLst>
      <p:ext uri="{BB962C8B-B14F-4D97-AF65-F5344CB8AC3E}">
        <p14:creationId xmlns:p14="http://schemas.microsoft.com/office/powerpoint/2010/main" val="282801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07E75E4D-588A-4D96-8094-7F27E1EAE31C}" type="datetimeFigureOut">
              <a:rPr lang="en-US"/>
              <a:pPr>
                <a:defRPr/>
              </a:pPr>
              <a:t>4/16/2013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D8B8D22-3730-43BF-BBF8-B938E606071D}" type="slidenum">
              <a:rPr lang="en-US"/>
              <a:pPr>
                <a:defRPr/>
              </a:pPr>
              <a:t>‹#›</a:t>
            </a:fld>
            <a:endParaRPr lang="en-US"/>
          </a:p>
        </p:txBody>
      </p:sp>
    </p:spTree>
    <p:extLst>
      <p:ext uri="{BB962C8B-B14F-4D97-AF65-F5344CB8AC3E}">
        <p14:creationId xmlns:p14="http://schemas.microsoft.com/office/powerpoint/2010/main" val="81934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39C5996-7BA9-4E57-A6E9-E7FF390DFAAB}" type="datetimeFigureOut">
              <a:rPr lang="en-US"/>
              <a:pPr>
                <a:defRPr/>
              </a:pPr>
              <a:t>4/16/2013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C0AD4489-A8B7-4E1C-8813-39AA30639E63}" type="slidenum">
              <a:rPr lang="en-US"/>
              <a:pPr>
                <a:defRPr/>
              </a:pPr>
              <a:t>‹#›</a:t>
            </a:fld>
            <a:endParaRPr lang="en-US"/>
          </a:p>
        </p:txBody>
      </p:sp>
    </p:spTree>
    <p:extLst>
      <p:ext uri="{BB962C8B-B14F-4D97-AF65-F5344CB8AC3E}">
        <p14:creationId xmlns:p14="http://schemas.microsoft.com/office/powerpoint/2010/main" val="3534604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54CABC6-B318-4AF9-A149-D8676082D3C3}" type="datetimeFigureOut">
              <a:rPr lang="en-US"/>
              <a:pPr>
                <a:defRPr/>
              </a:pPr>
              <a:t>4/16/2013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74E9EB0-8A4A-41A7-AAAC-C6DB53B2161F}" type="slidenum">
              <a:rPr lang="en-US"/>
              <a:pPr>
                <a:defRPr/>
              </a:pPr>
              <a:t>‹#›</a:t>
            </a:fld>
            <a:endParaRPr lang="en-US"/>
          </a:p>
        </p:txBody>
      </p:sp>
    </p:spTree>
    <p:extLst>
      <p:ext uri="{BB962C8B-B14F-4D97-AF65-F5344CB8AC3E}">
        <p14:creationId xmlns:p14="http://schemas.microsoft.com/office/powerpoint/2010/main" val="160920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093E9733-A0DE-403E-B7B0-30E85699CD8A}" type="datetimeFigureOut">
              <a:rPr lang="en-US"/>
              <a:pPr>
                <a:defRPr/>
              </a:pPr>
              <a:t>4/16/2013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7E688D53-2D06-49E5-B43A-C68ADEA434DA}" type="slidenum">
              <a:rPr lang="en-US"/>
              <a:pPr>
                <a:defRPr/>
              </a:pPr>
              <a:t>‹#›</a:t>
            </a:fld>
            <a:endParaRPr lang="en-US"/>
          </a:p>
        </p:txBody>
      </p:sp>
    </p:spTree>
    <p:extLst>
      <p:ext uri="{BB962C8B-B14F-4D97-AF65-F5344CB8AC3E}">
        <p14:creationId xmlns:p14="http://schemas.microsoft.com/office/powerpoint/2010/main" val="296750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2CACDADD-05D2-4104-8519-AA7DAB7DE000}" type="datetimeFigureOut">
              <a:rPr lang="en-US"/>
              <a:pPr>
                <a:defRPr/>
              </a:pPr>
              <a:t>4/16/2013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785CB8-0AA3-4C14-9B7F-F466F5FB61FC}" type="slidenum">
              <a:rPr lang="en-US"/>
              <a:pPr>
                <a:defRPr/>
              </a:pPr>
              <a:t>‹#›</a:t>
            </a:fld>
            <a:endParaRPr lang="en-US"/>
          </a:p>
        </p:txBody>
      </p:sp>
    </p:spTree>
    <p:extLst>
      <p:ext uri="{BB962C8B-B14F-4D97-AF65-F5344CB8AC3E}">
        <p14:creationId xmlns:p14="http://schemas.microsoft.com/office/powerpoint/2010/main" val="21055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defRPr>
            </a:lvl1pPr>
          </a:lstStyle>
          <a:p>
            <a:pPr>
              <a:defRPr/>
            </a:pPr>
            <a:fld id="{6F259B7E-38F0-41F6-936A-22B729191CCD}" type="datetimeFigureOut">
              <a:rPr lang="en-US"/>
              <a:pPr>
                <a:defRPr/>
              </a:pPr>
              <a:t>4/16/2013</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defRPr>
            </a:lvl1pPr>
          </a:lstStyle>
          <a:p>
            <a:pPr>
              <a:defRPr/>
            </a:pPr>
            <a:fld id="{A4C9A58F-F5B0-4A45-9DA3-D3AAF3D1F42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295" r:id="rId1"/>
    <p:sldLayoutId id="2147484289" r:id="rId2"/>
    <p:sldLayoutId id="2147484296" r:id="rId3"/>
    <p:sldLayoutId id="2147484290" r:id="rId4"/>
    <p:sldLayoutId id="2147484297" r:id="rId5"/>
    <p:sldLayoutId id="2147484291" r:id="rId6"/>
    <p:sldLayoutId id="2147484292" r:id="rId7"/>
    <p:sldLayoutId id="2147484298" r:id="rId8"/>
    <p:sldLayoutId id="2147484299" r:id="rId9"/>
    <p:sldLayoutId id="2147484293" r:id="rId10"/>
    <p:sldLayoutId id="2147484294"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n.Moran@kofc.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4" y="5181600"/>
            <a:ext cx="7876736" cy="1676400"/>
          </a:xfrm>
          <a:ln>
            <a:miter lim="800000"/>
            <a:headEnd/>
            <a:tailEnd/>
          </a:ln>
          <a:extLst/>
        </p:spPr>
        <p:txBody>
          <a:bodyPr>
            <a:normAutofit/>
          </a:bodyPr>
          <a:lstStyle/>
          <a:p>
            <a:pPr algn="ctr" eaLnBrk="1" fontAlgn="auto" hangingPunct="1">
              <a:spcAft>
                <a:spcPts val="0"/>
              </a:spcAft>
              <a:defRPr/>
            </a:pPr>
            <a:r>
              <a:rPr sz="3200" smtClean="0"/>
              <a:t>      </a:t>
            </a:r>
            <a:endParaRPr sz="3200"/>
          </a:p>
        </p:txBody>
      </p:sp>
      <p:sp>
        <p:nvSpPr>
          <p:cNvPr id="3" name="Subtitle 2"/>
          <p:cNvSpPr>
            <a:spLocks noGrp="1"/>
          </p:cNvSpPr>
          <p:nvPr>
            <p:ph type="subTitle" idx="1"/>
          </p:nvPr>
        </p:nvSpPr>
        <p:spPr>
          <a:xfrm>
            <a:off x="0" y="533400"/>
            <a:ext cx="8305800" cy="3962400"/>
          </a:xfrm>
        </p:spPr>
        <p:txBody>
          <a:bodyPr>
            <a:noAutofit/>
          </a:bodyPr>
          <a:lstStyle/>
          <a:p>
            <a:pPr algn="ctr" eaLnBrk="1" fontAlgn="auto" hangingPunct="1">
              <a:spcAft>
                <a:spcPts val="0"/>
              </a:spcAft>
              <a:buFont typeface="Wingdings 2"/>
              <a:buNone/>
              <a:defRPr/>
            </a:pPr>
            <a:r>
              <a:rPr lang="en-US" sz="6000" dirty="0" smtClean="0">
                <a:solidFill>
                  <a:schemeClr val="accent1">
                    <a:lumMod val="60000"/>
                    <a:lumOff val="40000"/>
                  </a:schemeClr>
                </a:solidFill>
              </a:rPr>
              <a:t> </a:t>
            </a:r>
            <a:r>
              <a:rPr lang="en-US" sz="6000" i="1" dirty="0" smtClean="0">
                <a:solidFill>
                  <a:schemeClr val="accent1">
                    <a:lumMod val="60000"/>
                    <a:lumOff val="40000"/>
                  </a:schemeClr>
                </a:solidFill>
              </a:rPr>
              <a:t>Member Management for </a:t>
            </a:r>
            <a:r>
              <a:rPr lang="en-US" sz="6000" dirty="0" smtClean="0">
                <a:solidFill>
                  <a:schemeClr val="accent1">
                    <a:lumMod val="60000"/>
                    <a:lumOff val="40000"/>
                  </a:schemeClr>
                </a:solidFill>
              </a:rPr>
              <a:t>                                   </a:t>
            </a:r>
            <a:r>
              <a:rPr lang="en-US" sz="6000" i="1" dirty="0" smtClean="0">
                <a:solidFill>
                  <a:schemeClr val="accent1">
                    <a:lumMod val="60000"/>
                    <a:lumOff val="40000"/>
                  </a:schemeClr>
                </a:solidFill>
              </a:rPr>
              <a:t>Financial Secretaries</a:t>
            </a:r>
            <a:endParaRPr lang="en-US" sz="6000" i="1"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907" t="16837" r="18433" b="15819"/>
          <a:stretch>
            <a:fillRect/>
          </a:stretch>
        </p:blipFill>
        <p:spPr>
          <a:xfrm>
            <a:off x="0" y="0"/>
            <a:ext cx="9144000" cy="6858000"/>
          </a:xfrm>
          <a:noFill/>
        </p:spPr>
      </p:pic>
      <p:sp>
        <p:nvSpPr>
          <p:cNvPr id="5" name="Rounded Rectangular Callout 4"/>
          <p:cNvSpPr/>
          <p:nvPr/>
        </p:nvSpPr>
        <p:spPr>
          <a:xfrm>
            <a:off x="381000" y="2819400"/>
            <a:ext cx="1219200" cy="612775"/>
          </a:xfrm>
          <a:prstGeom prst="wedgeRoundRectCallout">
            <a:avLst>
              <a:gd name="adj1" fmla="val 539427"/>
              <a:gd name="adj2" fmla="val -2731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By-Laws      on Line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305800" cy="2286000"/>
          </a:xfrm>
        </p:spPr>
        <p:txBody>
          <a:bodyPr/>
          <a:lstStyle/>
          <a:p>
            <a:r>
              <a:rPr lang="en-US" i="1" smtClean="0"/>
              <a:t>       </a:t>
            </a:r>
            <a:r>
              <a:rPr lang="en-US" i="1" smtClean="0">
                <a:solidFill>
                  <a:srgbClr val="A9C3CF"/>
                </a:solidFill>
              </a:rPr>
              <a:t>Council By-Laws On-Line      </a:t>
            </a:r>
            <a:endParaRPr lang="en-US" sz="5400" i="1" smtClean="0">
              <a:solidFill>
                <a:srgbClr val="A9C3CF"/>
              </a:solidFill>
            </a:endParaRPr>
          </a:p>
        </p:txBody>
      </p:sp>
      <p:sp>
        <p:nvSpPr>
          <p:cNvPr id="17411" name="Content Placeholder 2"/>
          <p:cNvSpPr>
            <a:spLocks noGrp="1"/>
          </p:cNvSpPr>
          <p:nvPr>
            <p:ph idx="1"/>
          </p:nvPr>
        </p:nvSpPr>
        <p:spPr>
          <a:xfrm>
            <a:off x="609600" y="1371600"/>
            <a:ext cx="8001000" cy="4953000"/>
          </a:xfrm>
        </p:spPr>
        <p:txBody>
          <a:bodyPr/>
          <a:lstStyle/>
          <a:p>
            <a:pPr>
              <a:buFont typeface="Wingdings 2" pitchFamily="18" charset="2"/>
              <a:buNone/>
            </a:pPr>
            <a:r>
              <a:rPr lang="en-US" i="1" smtClean="0"/>
              <a:t> </a:t>
            </a:r>
          </a:p>
          <a:p>
            <a:pPr lvl="1">
              <a:buFont typeface="Wingdings 2" pitchFamily="18" charset="2"/>
              <a:buNone/>
            </a:pPr>
            <a:r>
              <a:rPr lang="en-US" sz="3200" i="1" smtClean="0">
                <a:solidFill>
                  <a:srgbClr val="A9C3CF"/>
                </a:solidFill>
              </a:rPr>
              <a:t>Available to GK, FS and Council Advocate.   </a:t>
            </a:r>
          </a:p>
          <a:p>
            <a:pPr>
              <a:buFont typeface="Wingdings 2" pitchFamily="18" charset="2"/>
              <a:buNone/>
            </a:pPr>
            <a:endParaRPr lang="en-US" sz="3200" i="1" smtClean="0">
              <a:solidFill>
                <a:srgbClr val="A9C3CF"/>
              </a:solidFill>
            </a:endParaRPr>
          </a:p>
          <a:p>
            <a:pPr>
              <a:buFont typeface="Wingdings 2" pitchFamily="18" charset="2"/>
              <a:buNone/>
            </a:pPr>
            <a:r>
              <a:rPr lang="en-US" sz="3200" i="1" smtClean="0">
                <a:solidFill>
                  <a:srgbClr val="A9C3CF"/>
                </a:solidFill>
              </a:rPr>
              <a:t>   Template  to update or create council       by-laws.</a:t>
            </a:r>
          </a:p>
          <a:p>
            <a:pPr>
              <a:buFont typeface="Wingdings 2" pitchFamily="18" charset="2"/>
              <a:buNone/>
            </a:pPr>
            <a:endParaRPr lang="en-US" sz="3200" i="1" smtClean="0">
              <a:solidFill>
                <a:srgbClr val="A9C3CF"/>
              </a:solidFill>
            </a:endParaRPr>
          </a:p>
          <a:p>
            <a:pPr>
              <a:buFont typeface="Wingdings 2" pitchFamily="18" charset="2"/>
              <a:buNone/>
            </a:pPr>
            <a:r>
              <a:rPr lang="en-US" sz="3200" i="1" smtClean="0">
                <a:solidFill>
                  <a:srgbClr val="A9C3CF"/>
                </a:solidFill>
              </a:rPr>
              <a:t>    Automatically approved once completed and submitted.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l="27420" t="18750" r="12152" b="165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647" t="23642" r="27148" b="12914"/>
          <a:stretch>
            <a:fillRect/>
          </a:stretch>
        </p:blipFill>
        <p:spPr>
          <a:xfrm>
            <a:off x="0" y="0"/>
            <a:ext cx="9220200" cy="685800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133" t="14336" r="29388" b="28860"/>
          <a:stretch>
            <a:fillRect/>
          </a:stretch>
        </p:blipFill>
        <p:spPr>
          <a:xfrm>
            <a:off x="0" y="0"/>
            <a:ext cx="9144000" cy="672147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pic>
        <p:nvPicPr>
          <p:cNvPr id="2150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33" t="6897" r="8333" b="9195"/>
          <a:stretch>
            <a:fillRect/>
          </a:stretch>
        </p:blipFill>
        <p:spPr>
          <a:xfrm>
            <a:off x="0" y="228600"/>
            <a:ext cx="9144000" cy="61722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348" t="7228" r="18367" b="7845"/>
          <a:stretch>
            <a:fillRect/>
          </a:stretch>
        </p:blipFill>
        <p:spPr>
          <a:xfrm>
            <a:off x="15875" y="0"/>
            <a:ext cx="9128125" cy="6653213"/>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pic>
        <p:nvPicPr>
          <p:cNvPr id="2355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327" t="7179" r="18367" b="7893"/>
          <a:stretch>
            <a:fillRect/>
          </a:stretch>
        </p:blipFill>
        <p:spPr>
          <a:xfrm>
            <a:off x="0" y="0"/>
            <a:ext cx="9144000" cy="6715125"/>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325" t="7228" r="19388" b="6036"/>
          <a:stretch>
            <a:fillRect/>
          </a:stretch>
        </p:blipFill>
        <p:spPr>
          <a:xfrm>
            <a:off x="0" y="0"/>
            <a:ext cx="9144000" cy="6677025"/>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p>
        </p:txBody>
      </p:sp>
      <p:sp>
        <p:nvSpPr>
          <p:cNvPr id="6" name="TextBox 5"/>
          <p:cNvSpPr txBox="1"/>
          <p:nvPr/>
        </p:nvSpPr>
        <p:spPr>
          <a:xfrm>
            <a:off x="762000" y="3200400"/>
            <a:ext cx="5410200" cy="369888"/>
          </a:xfrm>
          <a:prstGeom prst="rect">
            <a:avLst/>
          </a:prstGeom>
          <a:solidFill>
            <a:schemeClr val="tx1">
              <a:lumMod val="85000"/>
            </a:schemeClr>
          </a:solidFill>
        </p:spPr>
        <p:txBody>
          <a:bodyPr>
            <a:spAutoFit/>
          </a:bodyPr>
          <a:lstStyle/>
          <a:p>
            <a:pPr>
              <a:defRPr/>
            </a:pPr>
            <a:endParaRPr lang="en-US" dirty="0"/>
          </a:p>
        </p:txBody>
      </p:sp>
      <p:pic>
        <p:nvPicPr>
          <p:cNvPr id="131074" name="Picture 2"/>
          <p:cNvPicPr>
            <a:picLocks noGrp="1" noChangeAspect="1" noChangeArrowheads="1"/>
          </p:cNvPicPr>
          <p:nvPr>
            <p:ph idx="1"/>
          </p:nvPr>
        </p:nvPicPr>
        <p:blipFill>
          <a:blip r:embed="rId2"/>
          <a:srcRect l="16327" t="8985" r="17347" b="6087"/>
          <a:stretch>
            <a:fillRect/>
          </a:stretch>
        </p:blipFill>
        <p:spPr>
          <a:xfrm>
            <a:off x="0" y="0"/>
            <a:ext cx="9144000" cy="6858000"/>
          </a:xfrm>
          <a:solidFill>
            <a:schemeClr val="tx1">
              <a:lumMod val="85000"/>
            </a:schemeClr>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8305800" cy="6324600"/>
          </a:xfrm>
        </p:spPr>
        <p:txBody>
          <a:bodyPr>
            <a:noAutofit/>
          </a:bodyPr>
          <a:lstStyle/>
          <a:p>
            <a:pPr algn="ctr" eaLnBrk="1" fontAlgn="auto" hangingPunct="1">
              <a:spcAft>
                <a:spcPts val="0"/>
              </a:spcAft>
              <a:buFont typeface="Wingdings 2"/>
              <a:buNone/>
              <a:defRPr/>
            </a:pPr>
            <a:r>
              <a:rPr lang="en-US" sz="4400" i="1" dirty="0" smtClean="0">
                <a:solidFill>
                  <a:schemeClr val="accent1">
                    <a:lumMod val="60000"/>
                    <a:lumOff val="40000"/>
                  </a:schemeClr>
                </a:solidFill>
              </a:rPr>
              <a:t>Contact Information:</a:t>
            </a:r>
          </a:p>
          <a:p>
            <a:pPr algn="ctr" eaLnBrk="1" fontAlgn="auto" hangingPunct="1">
              <a:spcAft>
                <a:spcPts val="0"/>
              </a:spcAft>
              <a:buFont typeface="Wingdings 2"/>
              <a:buNone/>
              <a:defRPr/>
            </a:pPr>
            <a:endParaRPr lang="en-US" sz="4400" dirty="0" smtClean="0">
              <a:solidFill>
                <a:schemeClr val="accent1">
                  <a:lumMod val="60000"/>
                  <a:lumOff val="40000"/>
                </a:schemeClr>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FS Appointments/MM Access</a:t>
            </a:r>
          </a:p>
          <a:p>
            <a:pPr algn="ctr" eaLnBrk="1" fontAlgn="auto" hangingPunct="1">
              <a:spcAft>
                <a:spcPts val="0"/>
              </a:spcAft>
              <a:buFont typeface="Wingdings 2"/>
              <a:buNone/>
              <a:defRPr/>
            </a:pPr>
            <a:r>
              <a:rPr lang="en-US" sz="3200" dirty="0" smtClean="0">
                <a:solidFill>
                  <a:schemeClr val="accent1">
                    <a:lumMod val="60000"/>
                    <a:lumOff val="40000"/>
                  </a:schemeClr>
                </a:solidFill>
              </a:rPr>
              <a:t>Email: </a:t>
            </a:r>
            <a:r>
              <a:rPr lang="en-US" sz="3200" dirty="0" smtClean="0">
                <a:solidFill>
                  <a:srgbClr val="0070C0"/>
                </a:solidFill>
                <a:hlinkClick r:id="rId3"/>
              </a:rPr>
              <a:t>Ann.Moran@kofc.org</a:t>
            </a:r>
            <a:endParaRPr lang="en-US" sz="3200" dirty="0" smtClean="0">
              <a:solidFill>
                <a:srgbClr val="0070C0"/>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Phone: 203 752 4717</a:t>
            </a:r>
          </a:p>
          <a:p>
            <a:pPr algn="ctr" eaLnBrk="1" fontAlgn="auto" hangingPunct="1">
              <a:spcAft>
                <a:spcPts val="0"/>
              </a:spcAft>
              <a:buFont typeface="Wingdings 2"/>
              <a:buNone/>
              <a:defRPr/>
            </a:pPr>
            <a:endParaRPr lang="en-US" sz="3600" dirty="0" smtClean="0">
              <a:solidFill>
                <a:schemeClr val="accent1">
                  <a:lumMod val="60000"/>
                  <a:lumOff val="40000"/>
                </a:schemeClr>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Financial Secretary Training Consultant</a:t>
            </a:r>
          </a:p>
          <a:p>
            <a:pPr algn="ctr" eaLnBrk="1" fontAlgn="auto" hangingPunct="1">
              <a:spcAft>
                <a:spcPts val="0"/>
              </a:spcAft>
              <a:buFont typeface="Wingdings 2"/>
              <a:buNone/>
              <a:defRPr/>
            </a:pPr>
            <a:r>
              <a:rPr lang="en-US" sz="3200" dirty="0" smtClean="0">
                <a:solidFill>
                  <a:schemeClr val="accent1">
                    <a:lumMod val="60000"/>
                    <a:lumOff val="40000"/>
                  </a:schemeClr>
                </a:solidFill>
              </a:rPr>
              <a:t>Email: </a:t>
            </a:r>
            <a:r>
              <a:rPr lang="en-US" sz="3200" u="sng" dirty="0" smtClean="0">
                <a:solidFill>
                  <a:srgbClr val="00B0F0"/>
                </a:solidFill>
              </a:rPr>
              <a:t>Pete.Karculias@kofc.org</a:t>
            </a:r>
            <a:endParaRPr lang="en-US" sz="3200" u="sng" dirty="0" smtClean="0">
              <a:solidFill>
                <a:srgbClr val="00B0F0"/>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Phone: </a:t>
            </a:r>
            <a:r>
              <a:rPr lang="en-US" sz="3200" dirty="0" smtClean="0">
                <a:solidFill>
                  <a:schemeClr val="accent1">
                    <a:lumMod val="60000"/>
                    <a:lumOff val="40000"/>
                  </a:schemeClr>
                </a:solidFill>
              </a:rPr>
              <a:t>520-975-7362</a:t>
            </a:r>
            <a:endParaRPr lang="en-US" sz="3200"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l="15703" t="29167" r="22472" b="58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09600" y="304800"/>
            <a:ext cx="8001000" cy="1676400"/>
          </a:xfrm>
        </p:spPr>
        <p:txBody>
          <a:bodyPr/>
          <a:lstStyle/>
          <a:p>
            <a:r>
              <a:rPr lang="en-US" i="1" smtClean="0"/>
              <a:t>     </a:t>
            </a:r>
            <a:r>
              <a:rPr lang="en-US" sz="5400" i="1" smtClean="0">
                <a:solidFill>
                  <a:srgbClr val="A9C3CF"/>
                </a:solidFill>
              </a:rPr>
              <a:t>Member Management  </a:t>
            </a:r>
          </a:p>
        </p:txBody>
      </p:sp>
      <p:sp>
        <p:nvSpPr>
          <p:cNvPr id="27651" name="Content Placeholder 2"/>
          <p:cNvSpPr>
            <a:spLocks noGrp="1"/>
          </p:cNvSpPr>
          <p:nvPr>
            <p:ph idx="1"/>
          </p:nvPr>
        </p:nvSpPr>
        <p:spPr>
          <a:xfrm>
            <a:off x="609600" y="1905000"/>
            <a:ext cx="8001000" cy="4419600"/>
          </a:xfrm>
        </p:spPr>
        <p:txBody>
          <a:bodyPr/>
          <a:lstStyle/>
          <a:p>
            <a:pPr>
              <a:buFont typeface="Wingdings 2" pitchFamily="18" charset="2"/>
              <a:buNone/>
            </a:pPr>
            <a:r>
              <a:rPr lang="en-US" smtClean="0"/>
              <a:t> </a:t>
            </a:r>
          </a:p>
          <a:p>
            <a:pPr>
              <a:buFont typeface="Wingdings 2" pitchFamily="18" charset="2"/>
              <a:buNone/>
            </a:pPr>
            <a:r>
              <a:rPr lang="en-US" smtClean="0"/>
              <a:t>     </a:t>
            </a:r>
            <a:r>
              <a:rPr lang="en-US" sz="3600" smtClean="0">
                <a:solidFill>
                  <a:srgbClr val="A9C3CF"/>
                </a:solidFill>
              </a:rPr>
              <a:t>Section 1</a:t>
            </a:r>
          </a:p>
          <a:p>
            <a:pPr>
              <a:buFont typeface="Wingdings 2" pitchFamily="18" charset="2"/>
              <a:buNone/>
            </a:pPr>
            <a:r>
              <a:rPr lang="en-US" sz="3600" i="1" smtClean="0">
                <a:solidFill>
                  <a:srgbClr val="A9C3CF"/>
                </a:solidFill>
              </a:rPr>
              <a:t>        Member information and </a:t>
            </a:r>
          </a:p>
          <a:p>
            <a:pPr>
              <a:buFont typeface="Wingdings 2" pitchFamily="18" charset="2"/>
              <a:buNone/>
            </a:pPr>
            <a:r>
              <a:rPr lang="en-US" sz="3600" i="1" smtClean="0">
                <a:solidFill>
                  <a:srgbClr val="A9C3CF"/>
                </a:solidFill>
              </a:rPr>
              <a:t>          member profiles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smtClean="0"/>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380" t="16837" r="19695" b="15819"/>
          <a:stretch>
            <a:fillRect/>
          </a:stretch>
        </p:blipFill>
        <p:spPr>
          <a:xfrm>
            <a:off x="-38100" y="0"/>
            <a:ext cx="9182100" cy="6858000"/>
          </a:xfrm>
          <a:noFill/>
        </p:spPr>
      </p:pic>
      <p:sp>
        <p:nvSpPr>
          <p:cNvPr id="5" name="Rounded Rectangular Callout 4"/>
          <p:cNvSpPr/>
          <p:nvPr/>
        </p:nvSpPr>
        <p:spPr>
          <a:xfrm>
            <a:off x="152400" y="2362200"/>
            <a:ext cx="1752600" cy="612775"/>
          </a:xfrm>
          <a:prstGeom prst="wedgeRoundRectCallout">
            <a:avLst>
              <a:gd name="adj1" fmla="val 247572"/>
              <a:gd name="adj2" fmla="val -1879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Member Management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907" t="18520" r="13380" b="4034"/>
          <a:stretch>
            <a:fillRect/>
          </a:stretch>
        </p:blipFill>
        <p:spPr>
          <a:xfrm>
            <a:off x="0" y="0"/>
            <a:ext cx="9159875" cy="6858000"/>
          </a:xfrm>
          <a:noFill/>
        </p:spPr>
      </p:pic>
      <p:sp>
        <p:nvSpPr>
          <p:cNvPr id="5" name="Oval 4"/>
          <p:cNvSpPr/>
          <p:nvPr/>
        </p:nvSpPr>
        <p:spPr>
          <a:xfrm>
            <a:off x="304800" y="1981200"/>
            <a:ext cx="1828800" cy="1905000"/>
          </a:xfrm>
          <a:prstGeom prst="ellips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
          <p:cNvSpPr txBox="1">
            <a:spLocks noChangeArrowheads="1"/>
          </p:cNvSpPr>
          <p:nvPr/>
        </p:nvSpPr>
        <p:spPr bwMode="auto">
          <a:xfrm>
            <a:off x="304800" y="2209800"/>
            <a:ext cx="1828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bg1"/>
                </a:solidFill>
              </a:rPr>
              <a:t>Opening                     page shows recent changes and additions        	</a:t>
            </a:r>
          </a:p>
        </p:txBody>
      </p:sp>
      <p:sp>
        <p:nvSpPr>
          <p:cNvPr id="7" name="Rounded Rectangular Callout 6"/>
          <p:cNvSpPr/>
          <p:nvPr/>
        </p:nvSpPr>
        <p:spPr>
          <a:xfrm>
            <a:off x="457200" y="5181600"/>
            <a:ext cx="1524000" cy="838200"/>
          </a:xfrm>
          <a:prstGeom prst="wedgeRoundRectCallout">
            <a:avLst>
              <a:gd name="adj1" fmla="val 354945"/>
              <a:gd name="adj2" fmla="val -2574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Click here to go to Expert 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2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304800" y="2667000"/>
            <a:ext cx="1981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Opening Screen:</a:t>
            </a:r>
          </a:p>
          <a:p>
            <a:pPr eaLnBrk="1" hangingPunct="1"/>
            <a:r>
              <a:rPr lang="en-US">
                <a:solidFill>
                  <a:schemeClr val="bg1"/>
                </a:solidFill>
              </a:rPr>
              <a:t> </a:t>
            </a:r>
          </a:p>
          <a:p>
            <a:pPr eaLnBrk="1" hangingPunct="1"/>
            <a:r>
              <a:rPr lang="en-US">
                <a:solidFill>
                  <a:schemeClr val="bg1"/>
                </a:solidFill>
              </a:rPr>
              <a:t>Shows recent updates and changes to program.</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t="16667" r="781" b="6250"/>
          <a:stretch>
            <a:fillRect/>
          </a:stretch>
        </p:blipFill>
        <p:spPr bwMode="auto">
          <a:xfrm>
            <a:off x="0" y="0"/>
            <a:ext cx="1074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52400" y="2438400"/>
            <a:ext cx="2133600" cy="2133600"/>
          </a:xfrm>
          <a:prstGeom prst="ellips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4" name="TextBox 1"/>
          <p:cNvSpPr txBox="1">
            <a:spLocks noChangeArrowheads="1"/>
          </p:cNvSpPr>
          <p:nvPr/>
        </p:nvSpPr>
        <p:spPr bwMode="auto">
          <a:xfrm>
            <a:off x="228600" y="259080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a:p>
            <a:pPr algn="ctr" eaLnBrk="1" hangingPunct="1"/>
            <a:r>
              <a:rPr lang="en-US">
                <a:solidFill>
                  <a:schemeClr val="bg1"/>
                </a:solidFill>
              </a:rPr>
              <a:t>Helpful tips and instructions for  understanding functions in this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0-#ppt_w/2"/>
                                          </p:val>
                                        </p:tav>
                                        <p:tav tm="100000">
                                          <p:val>
                                            <p:strVal val="#ppt_x"/>
                                          </p:val>
                                        </p:tav>
                                      </p:tavLst>
                                    </p:anim>
                                    <p:anim calcmode="lin" valueType="num">
                                      <p:cBhvr additive="base">
                                        <p:cTn id="8" dur="500" fill="hold"/>
                                        <p:tgtEl>
                                          <p:spTgt spid="102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2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a:spLocks noGrp="1"/>
          </p:cNvSpPr>
          <p:nvPr>
            <p:ph type="title"/>
          </p:nvPr>
        </p:nvSpPr>
        <p:spPr/>
        <p:txBody>
          <a:bodyPr/>
          <a:lstStyle/>
          <a:p>
            <a:endParaRPr lang="en-US" smtClean="0"/>
          </a:p>
        </p:txBody>
      </p:sp>
      <p:pic>
        <p:nvPicPr>
          <p:cNvPr id="317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604" t="32227" r="15398" b="10768"/>
          <a:stretch>
            <a:fillRect/>
          </a:stretch>
        </p:blipFill>
        <p:spPr>
          <a:xfrm>
            <a:off x="696913" y="1600200"/>
            <a:ext cx="6988175" cy="4525963"/>
          </a:xfrm>
        </p:spPr>
      </p:pic>
      <p:sp>
        <p:nvSpPr>
          <p:cNvPr id="31748" name="TextBox 4"/>
          <p:cNvSpPr txBox="1">
            <a:spLocks noChangeArrowheads="1"/>
          </p:cNvSpPr>
          <p:nvPr/>
        </p:nvSpPr>
        <p:spPr bwMode="auto">
          <a:xfrm rot="10800000" flipV="1">
            <a:off x="8153400" y="684213"/>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31749" name="Picture 3"/>
          <p:cNvPicPr>
            <a:picLocks noChangeAspect="1" noChangeArrowheads="1"/>
          </p:cNvPicPr>
          <p:nvPr/>
        </p:nvPicPr>
        <p:blipFill>
          <a:blip r:embed="rId2">
            <a:extLst>
              <a:ext uri="{28A0092B-C50C-407E-A947-70E740481C1C}">
                <a14:useLocalDpi xmlns:a14="http://schemas.microsoft.com/office/drawing/2010/main" val="0"/>
              </a:ext>
            </a:extLst>
          </a:blip>
          <a:srcRect l="18604" t="32227" r="15398" b="1076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ular Callout 8"/>
          <p:cNvSpPr/>
          <p:nvPr/>
        </p:nvSpPr>
        <p:spPr>
          <a:xfrm>
            <a:off x="4267200" y="457200"/>
            <a:ext cx="2057400" cy="612775"/>
          </a:xfrm>
          <a:prstGeom prst="wedgeRectCallout">
            <a:avLst>
              <a:gd name="adj1" fmla="val 142958"/>
              <a:gd name="adj2" fmla="val -2373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Need Help </a:t>
            </a:r>
          </a:p>
          <a:p>
            <a:pPr algn="ctr">
              <a:defRPr/>
            </a:pPr>
            <a:r>
              <a:rPr lang="en-US" dirty="0">
                <a:solidFill>
                  <a:schemeClr val="bg1"/>
                </a:solidFill>
              </a:rPr>
              <a:t>See the Expert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514600"/>
            <a:ext cx="2057400" cy="369888"/>
          </a:xfrm>
          <a:prstGeom prst="rect">
            <a:avLst/>
          </a:prstGeom>
          <a:solidFill>
            <a:schemeClr val="tx1">
              <a:lumMod val="85000"/>
            </a:schemeClr>
          </a:solidFill>
        </p:spPr>
        <p:txBody>
          <a:bodyPr>
            <a:spAutoFit/>
          </a:bodyPr>
          <a:lstStyle/>
          <a:p>
            <a:pPr>
              <a:defRPr/>
            </a:pPr>
            <a:endParaRPr lang="en-US" dirty="0"/>
          </a:p>
        </p:txBody>
      </p:sp>
      <p:sp>
        <p:nvSpPr>
          <p:cNvPr id="32771" name="Title 1" hidden="1"/>
          <p:cNvSpPr>
            <a:spLocks noGrp="1"/>
          </p:cNvSpPr>
          <p:nvPr>
            <p:ph type="title"/>
          </p:nvPr>
        </p:nvSpPr>
        <p:spPr/>
        <p:txBody>
          <a:bodyPr/>
          <a:lstStyle/>
          <a:p>
            <a:endParaRPr lang="en-US" smtClean="0"/>
          </a:p>
        </p:txBody>
      </p:sp>
      <p:pic>
        <p:nvPicPr>
          <p:cNvPr id="3277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712" t="33672" r="9593" b="7401"/>
          <a:stretch>
            <a:fillRect/>
          </a:stretch>
        </p:blipFill>
        <p:spPr>
          <a:xfrm>
            <a:off x="0" y="0"/>
            <a:ext cx="9228138" cy="6400800"/>
          </a:xfrm>
          <a:noFill/>
        </p:spPr>
      </p:pic>
      <p:sp>
        <p:nvSpPr>
          <p:cNvPr id="6" name="Rectangular Callout 5"/>
          <p:cNvSpPr/>
          <p:nvPr/>
        </p:nvSpPr>
        <p:spPr>
          <a:xfrm>
            <a:off x="3352800" y="4876800"/>
            <a:ext cx="1981200" cy="612775"/>
          </a:xfrm>
          <a:prstGeom prst="wedgeRectCallout">
            <a:avLst>
              <a:gd name="adj1" fmla="val -115919"/>
              <a:gd name="adj2" fmla="val -368678"/>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lumMod val="65000"/>
                    <a:lumOff val="35000"/>
                  </a:schemeClr>
                </a:solidFill>
              </a:rPr>
              <a:t>Video Tutorials</a:t>
            </a:r>
          </a:p>
          <a:p>
            <a:pPr algn="ctr">
              <a:defRPr/>
            </a:pPr>
            <a:r>
              <a:rPr lang="en-US" dirty="0">
                <a:solidFill>
                  <a:schemeClr val="bg1">
                    <a:lumMod val="65000"/>
                    <a:lumOff val="35000"/>
                  </a:schemeClr>
                </a:solidFill>
              </a:rPr>
              <a:t>See Next Slide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102" t="19827" r="22244" b="8798"/>
          <a:stretch>
            <a:fillRect/>
          </a:stretch>
        </p:blipFill>
        <p:spPr>
          <a:xfrm>
            <a:off x="0" y="0"/>
            <a:ext cx="9144000" cy="685800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pic>
        <p:nvPicPr>
          <p:cNvPr id="3481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r="4543" b="4034"/>
          <a:stretch>
            <a:fillRect/>
          </a:stretch>
        </p:blipFill>
        <p:spPr>
          <a:xfrm>
            <a:off x="0" y="0"/>
            <a:ext cx="9144000" cy="6858000"/>
          </a:xfrm>
        </p:spPr>
      </p:pic>
      <p:sp>
        <p:nvSpPr>
          <p:cNvPr id="6" name="TextBox 5"/>
          <p:cNvSpPr txBox="1"/>
          <p:nvPr/>
        </p:nvSpPr>
        <p:spPr>
          <a:xfrm>
            <a:off x="5334000" y="4953000"/>
            <a:ext cx="1066800" cy="554038"/>
          </a:xfrm>
          <a:prstGeom prst="rect">
            <a:avLst/>
          </a:prstGeom>
          <a:noFill/>
          <a:ln>
            <a:solidFill>
              <a:schemeClr val="accent1">
                <a:lumMod val="75000"/>
              </a:schemeClr>
            </a:solidFill>
          </a:ln>
        </p:spPr>
        <p:txBody>
          <a:bodyPr>
            <a:spAutoFit/>
          </a:bodyPr>
          <a:lstStyle/>
          <a:p>
            <a:pPr>
              <a:defRPr/>
            </a:pPr>
            <a:r>
              <a:rPr lang="en-US" sz="1000" dirty="0">
                <a:solidFill>
                  <a:schemeClr val="tx2">
                    <a:lumMod val="25000"/>
                  </a:schemeClr>
                </a:solidFill>
              </a:rPr>
              <a:t>Regular</a:t>
            </a:r>
          </a:p>
          <a:p>
            <a:pPr>
              <a:defRPr/>
            </a:pPr>
            <a:r>
              <a:rPr lang="en-US" sz="1000" dirty="0">
                <a:solidFill>
                  <a:schemeClr val="tx2">
                    <a:lumMod val="25000"/>
                  </a:schemeClr>
                </a:solidFill>
              </a:rPr>
              <a:t>Honorary</a:t>
            </a:r>
          </a:p>
          <a:p>
            <a:pPr>
              <a:defRPr/>
            </a:pPr>
            <a:r>
              <a:rPr lang="en-US" sz="1000" dirty="0">
                <a:solidFill>
                  <a:schemeClr val="tx2">
                    <a:lumMod val="25000"/>
                  </a:schemeClr>
                </a:solidFill>
              </a:rPr>
              <a:t>Honorary Life</a:t>
            </a:r>
          </a:p>
        </p:txBody>
      </p:sp>
      <p:sp>
        <p:nvSpPr>
          <p:cNvPr id="5" name="TextBox 4"/>
          <p:cNvSpPr txBox="1"/>
          <p:nvPr/>
        </p:nvSpPr>
        <p:spPr>
          <a:xfrm>
            <a:off x="4114800" y="2590800"/>
            <a:ext cx="2514600" cy="584200"/>
          </a:xfrm>
          <a:prstGeom prst="rect">
            <a:avLst/>
          </a:prstGeom>
          <a:solidFill>
            <a:schemeClr val="tx1">
              <a:lumMod val="95000"/>
            </a:schemeClr>
          </a:solidFill>
        </p:spPr>
        <p:txBody>
          <a:bodyPr>
            <a:spAutoFit/>
          </a:bodyPr>
          <a:lstStyle/>
          <a:p>
            <a:pPr>
              <a:defRPr/>
            </a:pPr>
            <a:r>
              <a:rPr lang="en-US" sz="1600" dirty="0">
                <a:solidFill>
                  <a:schemeClr val="bg1"/>
                </a:solidFill>
              </a:rPr>
              <a:t>Last name or first letter of last name and an asterisk </a:t>
            </a:r>
          </a:p>
        </p:txBody>
      </p:sp>
      <p:cxnSp>
        <p:nvCxnSpPr>
          <p:cNvPr id="8" name="Straight Arrow Connector 7"/>
          <p:cNvCxnSpPr>
            <a:stCxn id="5" idx="1"/>
          </p:cNvCxnSpPr>
          <p:nvPr/>
        </p:nvCxnSpPr>
        <p:spPr>
          <a:xfrm rot="10800000" flipV="1">
            <a:off x="3200400" y="2882900"/>
            <a:ext cx="914400" cy="622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smtClean="0"/>
          </a:p>
        </p:txBody>
      </p:sp>
      <p:pic>
        <p:nvPicPr>
          <p:cNvPr id="358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1049" b="4443"/>
          <a:stretch>
            <a:fillRect/>
          </a:stretch>
        </p:blipFill>
        <p:spPr>
          <a:xfrm>
            <a:off x="0" y="0"/>
            <a:ext cx="9296400" cy="6858000"/>
          </a:xfrm>
        </p:spPr>
      </p:pic>
      <p:sp>
        <p:nvSpPr>
          <p:cNvPr id="4" name="Rounded Rectangle 3"/>
          <p:cNvSpPr/>
          <p:nvPr/>
        </p:nvSpPr>
        <p:spPr>
          <a:xfrm>
            <a:off x="2971800" y="5715000"/>
            <a:ext cx="2514600" cy="381000"/>
          </a:xfrm>
          <a:prstGeom prst="roundRect">
            <a:avLst>
              <a:gd name="adj" fmla="val 0"/>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Click on name to select</a:t>
            </a:r>
          </a:p>
        </p:txBody>
      </p:sp>
      <p:cxnSp>
        <p:nvCxnSpPr>
          <p:cNvPr id="6" name="Straight Arrow Connector 5"/>
          <p:cNvCxnSpPr>
            <a:stCxn id="4" idx="0"/>
          </p:cNvCxnSpPr>
          <p:nvPr/>
        </p:nvCxnSpPr>
        <p:spPr>
          <a:xfrm rot="16200000" flipV="1">
            <a:off x="3409950" y="4895850"/>
            <a:ext cx="838200" cy="800100"/>
          </a:xfrm>
          <a:prstGeom prst="straightConnector1">
            <a:avLst/>
          </a:prstGeom>
          <a:ln w="38100">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smtClean="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907" t="16837" r="18433" b="15819"/>
          <a:stretch>
            <a:fillRect/>
          </a:stretch>
        </p:blipFill>
        <p:spPr>
          <a:xfrm>
            <a:off x="0" y="0"/>
            <a:ext cx="9144000" cy="6858000"/>
          </a:xfrm>
          <a:noFill/>
        </p:spPr>
      </p:pic>
      <p:sp>
        <p:nvSpPr>
          <p:cNvPr id="5" name="Rounded Rectangular Callout 4"/>
          <p:cNvSpPr/>
          <p:nvPr/>
        </p:nvSpPr>
        <p:spPr>
          <a:xfrm>
            <a:off x="381000" y="2819400"/>
            <a:ext cx="1219200" cy="612775"/>
          </a:xfrm>
          <a:prstGeom prst="wedgeRoundRectCallout">
            <a:avLst>
              <a:gd name="adj1" fmla="val 163763"/>
              <a:gd name="adj2" fmla="val -2797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Officer’s Desk Reference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smtClean="0"/>
          </a:p>
        </p:txBody>
      </p:sp>
      <p:pic>
        <p:nvPicPr>
          <p:cNvPr id="3686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981" t="18520" r="14981" b="9085"/>
          <a:stretch>
            <a:fillRect/>
          </a:stretch>
        </p:blipFill>
        <p:spPr>
          <a:xfrm>
            <a:off x="0" y="-19050"/>
            <a:ext cx="9144000" cy="6877050"/>
          </a:xfrm>
        </p:spPr>
      </p:pic>
      <p:sp>
        <p:nvSpPr>
          <p:cNvPr id="8" name="Rounded Rectangular Callout 7"/>
          <p:cNvSpPr/>
          <p:nvPr/>
        </p:nvSpPr>
        <p:spPr>
          <a:xfrm>
            <a:off x="7772400" y="5181600"/>
            <a:ext cx="1219200" cy="228600"/>
          </a:xfrm>
          <a:prstGeom prst="wedgeRoundRectCallout">
            <a:avLst>
              <a:gd name="adj1" fmla="val -68919"/>
              <a:gd name="adj2" fmla="val -34057"/>
              <a:gd name="adj3" fmla="val 16667"/>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PSD, FVSM</a:t>
            </a:r>
          </a:p>
        </p:txBody>
      </p:sp>
      <p:sp>
        <p:nvSpPr>
          <p:cNvPr id="14343" name="TextBox 8"/>
          <p:cNvSpPr txBox="1">
            <a:spLocks noChangeArrowheads="1"/>
          </p:cNvSpPr>
          <p:nvPr/>
        </p:nvSpPr>
        <p:spPr bwMode="auto">
          <a:xfrm>
            <a:off x="762000" y="5791200"/>
            <a:ext cx="1219200" cy="381000"/>
          </a:xfrm>
          <a:prstGeom prst="rect">
            <a:avLst/>
          </a:prstGeom>
          <a:solidFill>
            <a:schemeClr val="tx1">
              <a:lumMod val="85000"/>
            </a:schemeClr>
          </a:solidFill>
          <a:ln w="9525">
            <a:noFill/>
            <a:miter lim="800000"/>
            <a:headEnd/>
            <a:tailEnd/>
          </a:ln>
        </p:spPr>
        <p:txBody>
          <a:bodyPr>
            <a:spAutoFit/>
          </a:bodyPr>
          <a:lstStyle/>
          <a:p>
            <a:pPr>
              <a:defRPr/>
            </a:pPr>
            <a:r>
              <a:rPr lang="en-US" dirty="0">
                <a:solidFill>
                  <a:schemeClr val="bg1"/>
                </a:solidFill>
              </a:rPr>
              <a:t>Pg 1 of 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640" t="8418" r="3281" b="29288"/>
          <a:stretch>
            <a:fillRect/>
          </a:stretch>
        </p:blipFill>
        <p:spPr>
          <a:xfrm>
            <a:off x="0" y="533400"/>
            <a:ext cx="9144000" cy="5715000"/>
          </a:xfrm>
        </p:spPr>
      </p:pic>
      <p:sp>
        <p:nvSpPr>
          <p:cNvPr id="5" name="TextBox 4"/>
          <p:cNvSpPr txBox="1"/>
          <p:nvPr/>
        </p:nvSpPr>
        <p:spPr>
          <a:xfrm>
            <a:off x="0" y="4800600"/>
            <a:ext cx="1219200" cy="369888"/>
          </a:xfrm>
          <a:prstGeom prst="rect">
            <a:avLst/>
          </a:prstGeom>
          <a:noFill/>
        </p:spPr>
        <p:txBody>
          <a:bodyPr>
            <a:spAutoFit/>
          </a:bodyPr>
          <a:lstStyle/>
          <a:p>
            <a:pPr fontAlgn="auto">
              <a:spcBef>
                <a:spcPts val="0"/>
              </a:spcBef>
              <a:spcAft>
                <a:spcPts val="0"/>
              </a:spcAft>
              <a:defRPr/>
            </a:pPr>
            <a:r>
              <a:rPr lang="en-US" dirty="0">
                <a:solidFill>
                  <a:schemeClr val="bg1">
                    <a:lumMod val="95000"/>
                    <a:lumOff val="5000"/>
                  </a:schemeClr>
                </a:solidFill>
                <a:latin typeface="+mn-lt"/>
              </a:rPr>
              <a:t>Pg 2 of 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7957" r="1921" b="4504"/>
          <a:stretch>
            <a:fillRect/>
          </a:stretch>
        </p:blipFill>
        <p:spPr>
          <a:xfrm>
            <a:off x="0" y="0"/>
            <a:ext cx="9144000" cy="6858000"/>
          </a:xfrm>
        </p:spPr>
      </p:pic>
      <p:sp>
        <p:nvSpPr>
          <p:cNvPr id="7" name="TextBox 6"/>
          <p:cNvSpPr txBox="1"/>
          <p:nvPr/>
        </p:nvSpPr>
        <p:spPr>
          <a:xfrm>
            <a:off x="762000" y="5791200"/>
            <a:ext cx="1371600" cy="369888"/>
          </a:xfrm>
          <a:prstGeom prst="rect">
            <a:avLst/>
          </a:prstGeom>
          <a:noFill/>
        </p:spPr>
        <p:txBody>
          <a:bodyPr>
            <a:spAutoFit/>
          </a:bodyPr>
          <a:lstStyle/>
          <a:p>
            <a:pPr fontAlgn="auto">
              <a:spcBef>
                <a:spcPts val="0"/>
              </a:spcBef>
              <a:spcAft>
                <a:spcPts val="0"/>
              </a:spcAft>
              <a:defRPr/>
            </a:pPr>
            <a:r>
              <a:rPr lang="en-US" dirty="0">
                <a:solidFill>
                  <a:schemeClr val="bg1">
                    <a:lumMod val="95000"/>
                    <a:lumOff val="5000"/>
                  </a:schemeClr>
                </a:solidFill>
                <a:latin typeface="+mn-lt"/>
              </a:rPr>
              <a:t>Pg 3 of 3</a:t>
            </a:r>
          </a:p>
        </p:txBody>
      </p:sp>
      <p:sp>
        <p:nvSpPr>
          <p:cNvPr id="5" name="Horizontal Scroll 4"/>
          <p:cNvSpPr/>
          <p:nvPr/>
        </p:nvSpPr>
        <p:spPr>
          <a:xfrm>
            <a:off x="381000" y="2743200"/>
            <a:ext cx="1828800" cy="1033463"/>
          </a:xfrm>
          <a:prstGeom prst="horizontalScroll">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Always save your work</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srcRect l="14644" t="13469" r="10857" b="4034"/>
          <a:stretch>
            <a:fillRect/>
          </a:stretch>
        </p:blipFill>
        <p:spPr>
          <a:xfrm>
            <a:off x="38100" y="0"/>
            <a:ext cx="9105900" cy="7010400"/>
          </a:xfrm>
          <a:ln>
            <a:solidFill>
              <a:schemeClr val="accent2">
                <a:lumMod val="60000"/>
                <a:lumOff val="40000"/>
              </a:schemeClr>
            </a:solidFill>
          </a:ln>
        </p:spPr>
      </p:pic>
      <p:sp>
        <p:nvSpPr>
          <p:cNvPr id="7" name="Oval Callout 6"/>
          <p:cNvSpPr/>
          <p:nvPr/>
        </p:nvSpPr>
        <p:spPr>
          <a:xfrm>
            <a:off x="609600" y="5638800"/>
            <a:ext cx="1371600" cy="612775"/>
          </a:xfrm>
          <a:prstGeom prst="wedgeEllipseCallout">
            <a:avLst>
              <a:gd name="adj1" fmla="val 54588"/>
              <a:gd name="adj2" fmla="val 429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Comptroller or FS</a:t>
            </a:r>
          </a:p>
        </p:txBody>
      </p:sp>
      <p:sp>
        <p:nvSpPr>
          <p:cNvPr id="39940" name="TextBox 4"/>
          <p:cNvSpPr txBox="1">
            <a:spLocks noChangeArrowheads="1"/>
          </p:cNvSpPr>
          <p:nvPr/>
        </p:nvSpPr>
        <p:spPr bwMode="auto">
          <a:xfrm rot="-5400000">
            <a:off x="2015332" y="6177756"/>
            <a:ext cx="533400" cy="3698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b="1"/>
          </a:p>
        </p:txBody>
      </p:sp>
      <p:sp>
        <p:nvSpPr>
          <p:cNvPr id="39941" name="TextBox 5"/>
          <p:cNvSpPr txBox="1">
            <a:spLocks noChangeArrowheads="1"/>
          </p:cNvSpPr>
          <p:nvPr/>
        </p:nvSpPr>
        <p:spPr bwMode="auto">
          <a:xfrm>
            <a:off x="685800" y="47244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chemeClr val="bg1"/>
                </a:solidFill>
              </a:rPr>
              <a:t>Pg. 1 of 2</a:t>
            </a:r>
          </a:p>
        </p:txBody>
      </p:sp>
      <p:sp>
        <p:nvSpPr>
          <p:cNvPr id="6" name="TextBox 5"/>
          <p:cNvSpPr txBox="1"/>
          <p:nvPr/>
        </p:nvSpPr>
        <p:spPr>
          <a:xfrm>
            <a:off x="3429000" y="4419600"/>
            <a:ext cx="3429000" cy="369888"/>
          </a:xfrm>
          <a:prstGeom prst="rect">
            <a:avLst/>
          </a:prstGeom>
          <a:noFill/>
          <a:ln w="28575">
            <a:solidFill>
              <a:schemeClr val="accent2">
                <a:lumMod val="60000"/>
                <a:lumOff val="40000"/>
              </a:schemeClr>
            </a:solidFill>
          </a:ln>
        </p:spPr>
        <p:txBody>
          <a:bodyPr>
            <a:spAutoFit/>
          </a:bodyPr>
          <a:lstStyle/>
          <a:p>
            <a:pP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p>
        </p:txBody>
      </p:sp>
      <p:pic>
        <p:nvPicPr>
          <p:cNvPr id="30723" name="Picture 2"/>
          <p:cNvPicPr>
            <a:picLocks noGrp="1" noChangeAspect="1" noChangeArrowheads="1"/>
          </p:cNvPicPr>
          <p:nvPr>
            <p:ph idx="1"/>
          </p:nvPr>
        </p:nvPicPr>
        <p:blipFill>
          <a:blip r:embed="rId3"/>
          <a:srcRect l="5000" t="17204" r="3333" b="5878"/>
          <a:stretch>
            <a:fillRect/>
          </a:stretch>
        </p:blipFill>
        <p:spPr>
          <a:xfrm>
            <a:off x="0" y="457200"/>
            <a:ext cx="9144000" cy="6400800"/>
          </a:xfrm>
          <a:solidFill>
            <a:schemeClr val="tx1">
              <a:lumMod val="85000"/>
            </a:schemeClr>
          </a:solidFill>
        </p:spPr>
      </p:pic>
      <p:sp>
        <p:nvSpPr>
          <p:cNvPr id="5" name="TextBox 4"/>
          <p:cNvSpPr txBox="1"/>
          <p:nvPr/>
        </p:nvSpPr>
        <p:spPr>
          <a:xfrm>
            <a:off x="381000" y="1143000"/>
            <a:ext cx="1447800" cy="1200329"/>
          </a:xfrm>
          <a:prstGeom prst="rect">
            <a:avLst/>
          </a:prstGeom>
          <a:solidFill>
            <a:schemeClr val="tx1">
              <a:lumMod val="85000"/>
            </a:schemeClr>
          </a:solidFill>
          <a:ln>
            <a:solidFill>
              <a:schemeClr val="bg1"/>
            </a:solidFill>
          </a:ln>
          <a:effectLst>
            <a:glow rad="139700">
              <a:schemeClr val="accent2">
                <a:satMod val="175000"/>
                <a:alpha val="40000"/>
              </a:schemeClr>
            </a:glow>
          </a:effectLst>
        </p:spPr>
        <p:txBody>
          <a:bodyPr>
            <a:spAutoFit/>
          </a:bodyPr>
          <a:lstStyle/>
          <a:p>
            <a:pPr fontAlgn="auto">
              <a:spcBef>
                <a:spcPts val="0"/>
              </a:spcBef>
              <a:spcAft>
                <a:spcPts val="0"/>
              </a:spcAft>
              <a:defRPr/>
            </a:pPr>
            <a:r>
              <a:rPr lang="en-US" dirty="0">
                <a:solidFill>
                  <a:schemeClr val="bg1">
                    <a:lumMod val="95000"/>
                    <a:lumOff val="5000"/>
                  </a:schemeClr>
                </a:solidFill>
                <a:latin typeface="+mn-lt"/>
              </a:rPr>
              <a:t>Enter Proposer #, Name will Appear</a:t>
            </a:r>
          </a:p>
        </p:txBody>
      </p:sp>
      <p:sp>
        <p:nvSpPr>
          <p:cNvPr id="40967" name="TextBox 5"/>
          <p:cNvSpPr txBox="1">
            <a:spLocks noChangeArrowheads="1"/>
          </p:cNvSpPr>
          <p:nvPr/>
        </p:nvSpPr>
        <p:spPr bwMode="auto">
          <a:xfrm>
            <a:off x="533400" y="52578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chemeClr val="bg1"/>
                </a:solidFill>
              </a:rPr>
              <a:t>Pg 2 of 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smtClean="0"/>
          </a:p>
        </p:txBody>
      </p:sp>
      <p:pic>
        <p:nvPicPr>
          <p:cNvPr id="419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833" t="16667" r="2499" b="4443"/>
          <a:stretch>
            <a:fillRect/>
          </a:stretch>
        </p:blipFill>
        <p:spPr>
          <a:xfrm>
            <a:off x="0" y="0"/>
            <a:ext cx="9144000" cy="6858000"/>
          </a:xfrm>
        </p:spPr>
      </p:pic>
      <p:sp>
        <p:nvSpPr>
          <p:cNvPr id="41988" name="TextBox 4"/>
          <p:cNvSpPr txBox="1">
            <a:spLocks noChangeArrowheads="1"/>
          </p:cNvSpPr>
          <p:nvPr/>
        </p:nvSpPr>
        <p:spPr bwMode="auto">
          <a:xfrm>
            <a:off x="3429000" y="43434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 name="Rounded Rectangular Callout 5"/>
          <p:cNvSpPr/>
          <p:nvPr/>
        </p:nvSpPr>
        <p:spPr>
          <a:xfrm>
            <a:off x="3276600" y="3048000"/>
            <a:ext cx="1676400" cy="457200"/>
          </a:xfrm>
          <a:prstGeom prst="wedgeRoundRectCallout">
            <a:avLst>
              <a:gd name="adj1" fmla="val -82540"/>
              <a:gd name="adj2" fmla="val 184285"/>
              <a:gd name="adj3" fmla="val 16667"/>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rPr>
              <a:t>Must show status for name to show above</a:t>
            </a:r>
          </a:p>
        </p:txBody>
      </p:sp>
      <p:cxnSp>
        <p:nvCxnSpPr>
          <p:cNvPr id="8" name="Straight Arrow Connector 7"/>
          <p:cNvCxnSpPr>
            <a:stCxn id="6" idx="0"/>
          </p:cNvCxnSpPr>
          <p:nvPr/>
        </p:nvCxnSpPr>
        <p:spPr>
          <a:xfrm rot="5400000" flipH="1" flipV="1">
            <a:off x="4381500" y="1333500"/>
            <a:ext cx="1447800" cy="1981200"/>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5105400"/>
            <a:ext cx="19050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tx2">
                    <a:lumMod val="25000"/>
                  </a:schemeClr>
                </a:solidFill>
              </a:rPr>
              <a:t>Error correction</a:t>
            </a:r>
          </a:p>
        </p:txBody>
      </p:sp>
      <p:cxnSp>
        <p:nvCxnSpPr>
          <p:cNvPr id="12" name="Straight Arrow Connector 11"/>
          <p:cNvCxnSpPr>
            <a:stCxn id="10" idx="1"/>
          </p:cNvCxnSpPr>
          <p:nvPr/>
        </p:nvCxnSpPr>
        <p:spPr>
          <a:xfrm rot="10800000" flipV="1">
            <a:off x="6934200" y="5289550"/>
            <a:ext cx="3048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3" name="TextBox 8"/>
          <p:cNvSpPr txBox="1">
            <a:spLocks noChangeArrowheads="1"/>
          </p:cNvSpPr>
          <p:nvPr/>
        </p:nvSpPr>
        <p:spPr bwMode="auto">
          <a:xfrm>
            <a:off x="2895600" y="4038600"/>
            <a:ext cx="762000" cy="769938"/>
          </a:xfrm>
          <a:prstGeom prst="rect">
            <a:avLst/>
          </a:prstGeom>
          <a:solidFill>
            <a:schemeClr val="tx1">
              <a:lumMod val="85000"/>
            </a:schemeClr>
          </a:solidFill>
          <a:ln w="9525">
            <a:solidFill>
              <a:schemeClr val="bg2"/>
            </a:solidFill>
            <a:miter lim="800000"/>
            <a:headEnd/>
            <a:tailEnd/>
          </a:ln>
        </p:spPr>
        <p:txBody>
          <a:bodyPr>
            <a:spAutoFit/>
          </a:bodyPr>
          <a:lstStyle/>
          <a:p>
            <a:pPr>
              <a:defRPr/>
            </a:pPr>
            <a:r>
              <a:rPr lang="en-US" sz="1100" dirty="0">
                <a:solidFill>
                  <a:schemeClr val="bg1"/>
                </a:solidFill>
              </a:rPr>
              <a:t>Single</a:t>
            </a:r>
          </a:p>
          <a:p>
            <a:pPr>
              <a:defRPr/>
            </a:pPr>
            <a:r>
              <a:rPr lang="en-US" sz="1100" dirty="0">
                <a:solidFill>
                  <a:schemeClr val="bg1"/>
                </a:solidFill>
              </a:rPr>
              <a:t>Married Widower</a:t>
            </a:r>
          </a:p>
          <a:p>
            <a:pPr>
              <a:defRPr/>
            </a:pPr>
            <a:r>
              <a:rPr lang="en-US" sz="1100" dirty="0">
                <a:solidFill>
                  <a:schemeClr val="bg1"/>
                </a:solidFill>
              </a:rPr>
              <a:t>Divorced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p:spPr>
        <p:txBody>
          <a:bodyPr/>
          <a:lstStyle/>
          <a:p>
            <a:pPr eaLnBrk="1" fontAlgn="auto" hangingPunct="1">
              <a:spcBef>
                <a:spcPct val="20000"/>
              </a:spcBef>
              <a:spcAft>
                <a:spcPts val="0"/>
              </a:spcAft>
              <a:defRPr/>
            </a:pPr>
            <a:r>
              <a:rPr sz="100" smtClean="0">
                <a:solidFill>
                  <a:prstClr val="black">
                    <a:tint val="75000"/>
                  </a:prstClr>
                </a:solidFill>
                <a:ea typeface="+mn-ea"/>
                <a:cs typeface="+mn-cs"/>
              </a:rPr>
              <a:t> </a:t>
            </a:r>
            <a:endParaRPr sz="100">
              <a:solidFill>
                <a:prstClr val="black">
                  <a:tint val="75000"/>
                </a:prstClr>
              </a:solidFill>
              <a:ea typeface="+mn-ea"/>
              <a:cs typeface="+mn-cs"/>
            </a:endParaRPr>
          </a:p>
        </p:txBody>
      </p:sp>
      <p:sp>
        <p:nvSpPr>
          <p:cNvPr id="43011" name="Subtitle 2"/>
          <p:cNvSpPr>
            <a:spLocks noGrp="1"/>
          </p:cNvSpPr>
          <p:nvPr>
            <p:ph type="subTitle" idx="1"/>
          </p:nvPr>
        </p:nvSpPr>
        <p:spPr>
          <a:xfrm>
            <a:off x="533400" y="3228975"/>
            <a:ext cx="7854950" cy="1752600"/>
          </a:xfrm>
        </p:spPr>
        <p:txBody>
          <a:bodyPr/>
          <a:lstStyle/>
          <a:p>
            <a:pPr eaLnBrk="1" hangingPunct="1"/>
            <a:endParaRPr 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l="28111" t="19792" r="17422"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91000" y="5486400"/>
            <a:ext cx="4114800" cy="646113"/>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rPr>
              <a:t>Also Update Next of Kin Information and Member Status in Member Billing.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p:spPr>
        <p:txBody>
          <a:bodyPr/>
          <a:lstStyle/>
          <a:p>
            <a:pPr eaLnBrk="1" fontAlgn="auto" hangingPunct="1">
              <a:spcBef>
                <a:spcPct val="20000"/>
              </a:spcBef>
              <a:spcAft>
                <a:spcPts val="0"/>
              </a:spcAft>
              <a:defRPr/>
            </a:pPr>
            <a:r>
              <a:rPr sz="100" smtClean="0">
                <a:solidFill>
                  <a:prstClr val="black">
                    <a:tint val="75000"/>
                  </a:prstClr>
                </a:solidFill>
                <a:ea typeface="+mn-ea"/>
                <a:cs typeface="+mn-cs"/>
              </a:rPr>
              <a:t> </a:t>
            </a:r>
            <a:endParaRPr sz="100">
              <a:solidFill>
                <a:prstClr val="black">
                  <a:tint val="75000"/>
                </a:prstClr>
              </a:solidFill>
              <a:ea typeface="+mn-ea"/>
              <a:cs typeface="+mn-cs"/>
            </a:endParaRPr>
          </a:p>
        </p:txBody>
      </p:sp>
      <p:sp>
        <p:nvSpPr>
          <p:cNvPr id="44035" name="Subtitle 2"/>
          <p:cNvSpPr>
            <a:spLocks noGrp="1"/>
          </p:cNvSpPr>
          <p:nvPr>
            <p:ph type="subTitle" idx="1"/>
          </p:nvPr>
        </p:nvSpPr>
        <p:spPr>
          <a:xfrm>
            <a:off x="533400" y="3228975"/>
            <a:ext cx="7854950" cy="1752600"/>
          </a:xfrm>
        </p:spPr>
        <p:txBody>
          <a:bodyPr/>
          <a:lstStyle/>
          <a:p>
            <a:pPr eaLnBrk="1" hangingPunct="1"/>
            <a:endParaRPr lang="en-US" smtClean="0"/>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l="27525" t="19792" r="18008" b="9375"/>
          <a:stretch>
            <a:fillRect/>
          </a:stretch>
        </p:blipFill>
        <p:spPr bwMode="auto">
          <a:xfrm>
            <a:off x="0"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204" t="35356" r="17169" b="10768"/>
          <a:stretch>
            <a:fillRect/>
          </a:stretch>
        </p:blipFill>
        <p:spPr>
          <a:xfrm>
            <a:off x="-76200" y="0"/>
            <a:ext cx="9220200" cy="66294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68" t="11784" r="8331" b="4034"/>
          <a:stretch>
            <a:fillRect/>
          </a:stretch>
        </p:blipFill>
        <p:spPr>
          <a:xfrm>
            <a:off x="0" y="0"/>
            <a:ext cx="9564688" cy="6858000"/>
          </a:xfrm>
        </p:spPr>
      </p:pic>
      <p:sp>
        <p:nvSpPr>
          <p:cNvPr id="5" name="TextBox 4"/>
          <p:cNvSpPr txBox="1"/>
          <p:nvPr/>
        </p:nvSpPr>
        <p:spPr>
          <a:xfrm>
            <a:off x="3352800" y="3733800"/>
            <a:ext cx="1981200" cy="307975"/>
          </a:xfrm>
          <a:prstGeom prst="rect">
            <a:avLst/>
          </a:prstGeom>
          <a:solidFill>
            <a:schemeClr val="tx1">
              <a:lumMod val="85000"/>
            </a:schemeClr>
          </a:solidFill>
          <a:ln>
            <a:solidFill>
              <a:schemeClr val="bg1"/>
            </a:solidFill>
          </a:ln>
        </p:spPr>
        <p:txBody>
          <a:bodyPr>
            <a:spAutoFit/>
          </a:bodyPr>
          <a:lstStyle/>
          <a:p>
            <a:pPr>
              <a:defRPr/>
            </a:pPr>
            <a:r>
              <a:rPr lang="en-US" sz="1400" dirty="0">
                <a:solidFill>
                  <a:schemeClr val="bg1"/>
                </a:solidFill>
              </a:rPr>
              <a:t>Spouse name shown</a:t>
            </a:r>
          </a:p>
        </p:txBody>
      </p:sp>
      <p:cxnSp>
        <p:nvCxnSpPr>
          <p:cNvPr id="7" name="Straight Arrow Connector 6"/>
          <p:cNvCxnSpPr>
            <a:stCxn id="5" idx="0"/>
          </p:cNvCxnSpPr>
          <p:nvPr/>
        </p:nvCxnSpPr>
        <p:spPr>
          <a:xfrm rot="5400000" flipH="1" flipV="1">
            <a:off x="4762500" y="1257300"/>
            <a:ext cx="20574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04800"/>
            <a:ext cx="8153400" cy="1676400"/>
          </a:xfrm>
        </p:spPr>
        <p:txBody>
          <a:bodyPr/>
          <a:lstStyle/>
          <a:p>
            <a:r>
              <a:rPr lang="en-US" i="1" smtClean="0"/>
              <a:t>   </a:t>
            </a:r>
            <a:r>
              <a:rPr lang="en-US" sz="5400" i="1" smtClean="0">
                <a:solidFill>
                  <a:schemeClr val="bg1"/>
                </a:solidFill>
              </a:rPr>
              <a:t>Officer’s Desk Reference</a:t>
            </a:r>
          </a:p>
        </p:txBody>
      </p:sp>
      <p:sp>
        <p:nvSpPr>
          <p:cNvPr id="10243" name="Content Placeholder 2"/>
          <p:cNvSpPr>
            <a:spLocks noGrp="1"/>
          </p:cNvSpPr>
          <p:nvPr>
            <p:ph idx="1"/>
          </p:nvPr>
        </p:nvSpPr>
        <p:spPr>
          <a:xfrm>
            <a:off x="457200" y="1828800"/>
            <a:ext cx="8153400" cy="4419600"/>
          </a:xfrm>
        </p:spPr>
        <p:txBody>
          <a:bodyPr/>
          <a:lstStyle/>
          <a:p>
            <a:pPr>
              <a:buFont typeface="Wingdings 2" pitchFamily="18" charset="2"/>
              <a:buNone/>
            </a:pPr>
            <a:r>
              <a:rPr lang="en-US" smtClean="0"/>
              <a:t>      </a:t>
            </a:r>
            <a:r>
              <a:rPr lang="en-US" smtClean="0">
                <a:solidFill>
                  <a:srgbClr val="A9C3CF"/>
                </a:solidFill>
              </a:rPr>
              <a:t>Use to reference information on</a:t>
            </a:r>
          </a:p>
          <a:p>
            <a:pPr>
              <a:buFont typeface="Wingdings 2" pitchFamily="18" charset="2"/>
              <a:buNone/>
            </a:pPr>
            <a:r>
              <a:rPr lang="en-US" smtClean="0">
                <a:solidFill>
                  <a:srgbClr val="A9C3CF"/>
                </a:solidFill>
              </a:rPr>
              <a:t>	   subjects such as;</a:t>
            </a:r>
          </a:p>
          <a:p>
            <a:r>
              <a:rPr lang="en-US" smtClean="0">
                <a:solidFill>
                  <a:srgbClr val="A9C3CF"/>
                </a:solidFill>
              </a:rPr>
              <a:t>       membership issues,</a:t>
            </a:r>
          </a:p>
          <a:p>
            <a:r>
              <a:rPr lang="en-US" smtClean="0">
                <a:solidFill>
                  <a:srgbClr val="A9C3CF"/>
                </a:solidFill>
              </a:rPr>
              <a:t>       tax issues,</a:t>
            </a:r>
          </a:p>
          <a:p>
            <a:r>
              <a:rPr lang="en-US" smtClean="0">
                <a:solidFill>
                  <a:srgbClr val="A9C3CF"/>
                </a:solidFill>
              </a:rPr>
              <a:t>       home corporations, </a:t>
            </a:r>
          </a:p>
          <a:p>
            <a:r>
              <a:rPr lang="en-US" smtClean="0">
                <a:solidFill>
                  <a:srgbClr val="A9C3CF"/>
                </a:solidFill>
              </a:rPr>
              <a:t>       council and assembly concerns, </a:t>
            </a:r>
          </a:p>
          <a:p>
            <a:r>
              <a:rPr lang="en-US" smtClean="0">
                <a:solidFill>
                  <a:srgbClr val="A9C3CF"/>
                </a:solidFill>
              </a:rPr>
              <a:t>       social communications </a:t>
            </a:r>
            <a:endParaRPr lang="en-US" sz="3600" i="1" smtClean="0">
              <a:solidFill>
                <a:srgbClr val="A9C3CF"/>
              </a:solidFill>
            </a:endParaRPr>
          </a:p>
        </p:txBody>
      </p:sp>
      <p:sp>
        <p:nvSpPr>
          <p:cNvPr id="4" name="Title 1"/>
          <p:cNvSpPr txBox="1">
            <a:spLocks/>
          </p:cNvSpPr>
          <p:nvPr/>
        </p:nvSpPr>
        <p:spPr bwMode="auto">
          <a:xfrm>
            <a:off x="457200" y="381000"/>
            <a:ext cx="8153400" cy="1676400"/>
          </a:xfrm>
          <a:prstGeom prst="rect">
            <a:avLst/>
          </a:prstGeom>
          <a:noFill/>
          <a:ln w="9525">
            <a:noFill/>
            <a:miter lim="800000"/>
            <a:headEnd/>
            <a:tailEnd/>
          </a:ln>
        </p:spPr>
        <p:txBody>
          <a:bodyPr lIns="45720" rIns="45720" anchor="ctr"/>
          <a:lstStyle/>
          <a:p>
            <a:pPr eaLnBrk="0" hangingPunct="0">
              <a:defRPr/>
            </a:pPr>
            <a:r>
              <a:rPr lang="en-US" sz="4600" i="1" dirty="0">
                <a:latin typeface="+mj-lt"/>
                <a:ea typeface="+mj-ea"/>
                <a:cs typeface="+mj-cs"/>
              </a:rPr>
              <a:t>   </a:t>
            </a:r>
            <a:r>
              <a:rPr lang="en-US" sz="5400" i="1" dirty="0">
                <a:solidFill>
                  <a:srgbClr val="A9C3CF"/>
                </a:solidFill>
                <a:latin typeface="+mj-lt"/>
                <a:ea typeface="+mj-ea"/>
                <a:cs typeface="+mj-cs"/>
              </a:rPr>
              <a:t>Officer’s Desk Reference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pic>
        <p:nvPicPr>
          <p:cNvPr id="4710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907" t="13469" r="7068" b="7401"/>
          <a:stretch>
            <a:fillRect/>
          </a:stretch>
        </p:blipFill>
        <p:spPr>
          <a:xfrm>
            <a:off x="-42863" y="0"/>
            <a:ext cx="9186863" cy="68580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endParaRPr lang="en-US" smtClean="0"/>
          </a:p>
        </p:txBody>
      </p:sp>
      <p:sp>
        <p:nvSpPr>
          <p:cNvPr id="48131" name="Content Placeholder 2"/>
          <p:cNvSpPr>
            <a:spLocks noGrp="1"/>
          </p:cNvSpPr>
          <p:nvPr>
            <p:ph idx="1"/>
          </p:nvPr>
        </p:nvSpPr>
        <p:spPr/>
        <p:txBody>
          <a:bodyPr/>
          <a:lstStyle/>
          <a:p>
            <a:pPr eaLnBrk="1" hangingPunct="1"/>
            <a:endParaRPr lang="en-US" smtClean="0"/>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l="5469" t="16667" r="3125"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953000"/>
            <a:ext cx="1828800" cy="646113"/>
          </a:xfrm>
          <a:prstGeom prst="rect">
            <a:avLst/>
          </a:prstGeom>
          <a:noFill/>
        </p:spPr>
        <p:txBody>
          <a:bodyPr>
            <a:spAutoFit/>
          </a:bodyPr>
          <a:lstStyle/>
          <a:p>
            <a:pPr fontAlgn="auto">
              <a:spcBef>
                <a:spcPts val="0"/>
              </a:spcBef>
              <a:spcAft>
                <a:spcPts val="0"/>
              </a:spcAft>
              <a:defRPr/>
            </a:pPr>
            <a:r>
              <a:rPr lang="en-US" dirty="0">
                <a:solidFill>
                  <a:schemeClr val="bg1">
                    <a:lumMod val="95000"/>
                    <a:lumOff val="5000"/>
                  </a:schemeClr>
                </a:solidFill>
                <a:latin typeface="+mn-lt"/>
              </a:rPr>
              <a:t>Continued on next slide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smtClean="0"/>
          </a:p>
        </p:txBody>
      </p:sp>
      <p:pic>
        <p:nvPicPr>
          <p:cNvPr id="491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000" t="16667" r="3333" b="6667"/>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endParaRPr lang="en-US" smtClean="0"/>
          </a:p>
        </p:txBody>
      </p:sp>
      <p:pic>
        <p:nvPicPr>
          <p:cNvPr id="5017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644" t="13469" r="14644" b="9085"/>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endParaRPr lang="en-US" smtClean="0"/>
          </a:p>
        </p:txBody>
      </p:sp>
      <p:pic>
        <p:nvPicPr>
          <p:cNvPr id="5120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644" t="16837" r="14644" b="9085"/>
          <a:stretch>
            <a:fillRect/>
          </a:stretch>
        </p:blipFill>
        <p:spPr>
          <a:xfrm>
            <a:off x="-76200" y="0"/>
            <a:ext cx="9220200" cy="6858000"/>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smtClean="0"/>
          </a:p>
        </p:txBody>
      </p:sp>
      <p:pic>
        <p:nvPicPr>
          <p:cNvPr id="522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878" t="16667" r="2438" b="4443"/>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74638"/>
            <a:ext cx="7924800" cy="1477962"/>
          </a:xfrm>
        </p:spPr>
        <p:txBody>
          <a:bodyPr/>
          <a:lstStyle/>
          <a:p>
            <a:r>
              <a:rPr lang="en-US" i="1" smtClean="0"/>
              <a:t>        </a:t>
            </a:r>
            <a:r>
              <a:rPr lang="en-US" i="1" smtClean="0">
                <a:solidFill>
                  <a:srgbClr val="A9C3CF"/>
                </a:solidFill>
              </a:rPr>
              <a:t>Member Management  </a:t>
            </a:r>
          </a:p>
        </p:txBody>
      </p:sp>
      <p:sp>
        <p:nvSpPr>
          <p:cNvPr id="53251" name="Content Placeholder 2"/>
          <p:cNvSpPr>
            <a:spLocks noGrp="1"/>
          </p:cNvSpPr>
          <p:nvPr>
            <p:ph idx="1"/>
          </p:nvPr>
        </p:nvSpPr>
        <p:spPr>
          <a:xfrm>
            <a:off x="457200" y="1371600"/>
            <a:ext cx="7924800" cy="4754563"/>
          </a:xfrm>
        </p:spPr>
        <p:txBody>
          <a:bodyPr/>
          <a:lstStyle/>
          <a:p>
            <a:pPr>
              <a:buFont typeface="Wingdings 2" pitchFamily="18" charset="2"/>
              <a:buNone/>
            </a:pPr>
            <a:r>
              <a:rPr lang="en-US" smtClean="0"/>
              <a:t> </a:t>
            </a:r>
          </a:p>
          <a:p>
            <a:pPr>
              <a:buFont typeface="Wingdings 2" pitchFamily="18" charset="2"/>
              <a:buNone/>
            </a:pPr>
            <a:endParaRPr lang="en-US" smtClean="0"/>
          </a:p>
          <a:p>
            <a:pPr>
              <a:buFont typeface="Wingdings 2" pitchFamily="18" charset="2"/>
              <a:buNone/>
            </a:pPr>
            <a:r>
              <a:rPr lang="en-US" smtClean="0"/>
              <a:t>       </a:t>
            </a:r>
            <a:r>
              <a:rPr lang="en-US" smtClean="0">
                <a:solidFill>
                  <a:srgbClr val="A9C3CF"/>
                </a:solidFill>
              </a:rPr>
              <a:t>Section 2:</a:t>
            </a:r>
          </a:p>
          <a:p>
            <a:pPr>
              <a:buFont typeface="Wingdings 2" pitchFamily="18" charset="2"/>
              <a:buNone/>
            </a:pPr>
            <a:endParaRPr lang="en-US" smtClean="0">
              <a:solidFill>
                <a:srgbClr val="A9C3CF"/>
              </a:solidFill>
            </a:endParaRPr>
          </a:p>
          <a:p>
            <a:pPr>
              <a:buFont typeface="Wingdings 2" pitchFamily="18" charset="2"/>
              <a:buNone/>
            </a:pPr>
            <a:r>
              <a:rPr lang="en-US" i="1" smtClean="0">
                <a:solidFill>
                  <a:srgbClr val="A9C3CF"/>
                </a:solidFill>
              </a:rPr>
              <a:t>        Council information and administration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en-US" smtClean="0"/>
          </a:p>
        </p:txBody>
      </p:sp>
      <p:pic>
        <p:nvPicPr>
          <p:cNvPr id="5427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857" t="13702" r="12119" b="3835"/>
          <a:stretch>
            <a:fillRect/>
          </a:stretch>
        </p:blipFill>
        <p:spPr>
          <a:xfrm>
            <a:off x="-34925" y="0"/>
            <a:ext cx="9178925" cy="6858000"/>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009" t="21887" r="13380" b="9085"/>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smtClean="0"/>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43" t="28847" r="5804" b="4034"/>
          <a:stretch>
            <a:fillRect/>
          </a:stretch>
        </p:blipFill>
        <p:spPr>
          <a:xfrm>
            <a:off x="0" y="228600"/>
            <a:ext cx="9164638" cy="64008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644" t="16837" r="17169" b="5717"/>
          <a:stretch>
            <a:fillRect/>
          </a:stretch>
        </p:blipFill>
        <p:spPr>
          <a:xfrm>
            <a:off x="0" y="0"/>
            <a:ext cx="9144000" cy="6858000"/>
          </a:xfrm>
          <a:noFill/>
        </p:spPr>
      </p:pic>
      <p:sp>
        <p:nvSpPr>
          <p:cNvPr id="5" name="Rounded Rectangular Callout 4"/>
          <p:cNvSpPr/>
          <p:nvPr/>
        </p:nvSpPr>
        <p:spPr>
          <a:xfrm>
            <a:off x="533400" y="4267200"/>
            <a:ext cx="914400" cy="612775"/>
          </a:xfrm>
          <a:prstGeom prst="wedgeRoundRectCallout">
            <a:avLst>
              <a:gd name="adj1" fmla="val 115531"/>
              <a:gd name="adj2" fmla="val -64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Deacons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pic>
        <p:nvPicPr>
          <p:cNvPr id="5734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93" t="13469" r="13380" b="7401"/>
          <a:stretch>
            <a:fillRect/>
          </a:stretch>
        </p:blipFill>
        <p:spPr>
          <a:xfrm>
            <a:off x="0" y="-11113"/>
            <a:ext cx="9144000" cy="6869113"/>
          </a:xfrm>
          <a:noFill/>
        </p:spPr>
      </p:pic>
      <p:sp>
        <p:nvSpPr>
          <p:cNvPr id="5" name="Rectangular Callout 4"/>
          <p:cNvSpPr/>
          <p:nvPr/>
        </p:nvSpPr>
        <p:spPr>
          <a:xfrm>
            <a:off x="533400" y="4572000"/>
            <a:ext cx="1600200" cy="381000"/>
          </a:xfrm>
          <a:prstGeom prst="wedgeRectCallout">
            <a:avLst>
              <a:gd name="adj1" fmla="val 77535"/>
              <a:gd name="adj2" fmla="val 37920"/>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DGK Position Open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smtClean="0"/>
          </a:p>
        </p:txBody>
      </p:sp>
      <p:pic>
        <p:nvPicPr>
          <p:cNvPr id="583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57" t="13469" r="12119" b="7401"/>
          <a:stretch>
            <a:fillRect/>
          </a:stretch>
        </p:blipFill>
        <p:spPr>
          <a:xfrm>
            <a:off x="0" y="0"/>
            <a:ext cx="9144000" cy="6869113"/>
          </a:xfrm>
          <a:noFill/>
        </p:spPr>
      </p:pic>
      <p:sp>
        <p:nvSpPr>
          <p:cNvPr id="4" name="Rectangular Callout 3"/>
          <p:cNvSpPr/>
          <p:nvPr/>
        </p:nvSpPr>
        <p:spPr>
          <a:xfrm>
            <a:off x="457200" y="4572000"/>
            <a:ext cx="1524000" cy="304800"/>
          </a:xfrm>
          <a:prstGeom prst="wedgeRectCallout">
            <a:avLst>
              <a:gd name="adj1" fmla="val 77738"/>
              <a:gd name="adj2" fmla="val 23928"/>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Now filled</a:t>
            </a:r>
          </a:p>
        </p:txBody>
      </p:sp>
      <p:sp>
        <p:nvSpPr>
          <p:cNvPr id="5" name="Rectangular Callout 4"/>
          <p:cNvSpPr/>
          <p:nvPr/>
        </p:nvSpPr>
        <p:spPr>
          <a:xfrm>
            <a:off x="6934200" y="5156200"/>
            <a:ext cx="2057400" cy="304800"/>
          </a:xfrm>
          <a:prstGeom prst="wedgeRectCallout">
            <a:avLst>
              <a:gd name="adj1" fmla="val 3417"/>
              <a:gd name="adj2" fmla="val 486428"/>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schemeClr val="bg1"/>
                </a:solidFill>
              </a:rPr>
              <a:t>Click Submit when done</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endParaRPr lang="en-US" smtClean="0"/>
          </a:p>
        </p:txBody>
      </p:sp>
      <p:pic>
        <p:nvPicPr>
          <p:cNvPr id="593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000" t="16667" r="1666" b="5556"/>
          <a:stretch>
            <a:fillRect/>
          </a:stretch>
        </p:blipFill>
        <p:spPr>
          <a:xfrm>
            <a:off x="0" y="0"/>
            <a:ext cx="9144000" cy="6858000"/>
          </a:xfrm>
        </p:spPr>
      </p:pic>
      <p:sp>
        <p:nvSpPr>
          <p:cNvPr id="5" name="TextBox 4"/>
          <p:cNvSpPr txBox="1"/>
          <p:nvPr/>
        </p:nvSpPr>
        <p:spPr>
          <a:xfrm>
            <a:off x="533400" y="1676400"/>
            <a:ext cx="1295400" cy="369888"/>
          </a:xfrm>
          <a:prstGeom prst="rect">
            <a:avLst/>
          </a:prstGeom>
          <a:noFill/>
          <a:ln w="38100">
            <a:solidFill>
              <a:schemeClr val="accent1">
                <a:lumMod val="20000"/>
                <a:lumOff val="80000"/>
              </a:schemeClr>
            </a:solidFill>
            <a:prstDash val="lgDash"/>
          </a:ln>
        </p:spPr>
        <p:txBody>
          <a:bodyPr>
            <a:spAutoFit/>
          </a:bodyPr>
          <a:lstStyle/>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smtClean="0"/>
          </a:p>
        </p:txBody>
      </p:sp>
      <p:pic>
        <p:nvPicPr>
          <p:cNvPr id="604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634" t="10101" r="14981" b="5717"/>
          <a:stretch>
            <a:fillRect/>
          </a:stretch>
        </p:blipFill>
        <p:spPr>
          <a:xfrm>
            <a:off x="-47625" y="0"/>
            <a:ext cx="9191625" cy="7162800"/>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smtClean="0"/>
          </a:p>
        </p:txBody>
      </p:sp>
      <p:pic>
        <p:nvPicPr>
          <p:cNvPr id="614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5" t="8418" r="21715" b="5717"/>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smtClean="0"/>
          </a:p>
        </p:txBody>
      </p:sp>
      <p:pic>
        <p:nvPicPr>
          <p:cNvPr id="624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93" t="15154" r="13380" b="14136"/>
          <a:stretch>
            <a:fillRect/>
          </a:stretch>
        </p:blipFill>
        <p:spPr>
          <a:xfrm>
            <a:off x="0" y="0"/>
            <a:ext cx="9185275" cy="685800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pic>
        <p:nvPicPr>
          <p:cNvPr id="6349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634" t="11784" r="16328" b="5717"/>
          <a:stretch>
            <a:fillRect/>
          </a:stretch>
        </p:blipFill>
        <p:spPr>
          <a:xfrm>
            <a:off x="0" y="0"/>
            <a:ext cx="9144000" cy="7010400"/>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pic>
        <p:nvPicPr>
          <p:cNvPr id="64515" name="Picture 5"/>
          <p:cNvPicPr>
            <a:picLocks noChangeAspect="1" noChangeArrowheads="1"/>
          </p:cNvPicPr>
          <p:nvPr/>
        </p:nvPicPr>
        <p:blipFill>
          <a:blip r:embed="rId3">
            <a:extLst>
              <a:ext uri="{28A0092B-C50C-407E-A947-70E740481C1C}">
                <a14:useLocalDpi xmlns:a14="http://schemas.microsoft.com/office/drawing/2010/main" val="0"/>
              </a:ext>
            </a:extLst>
          </a:blip>
          <a:srcRect t="16667" r="1563"/>
          <a:stretch>
            <a:fillRect/>
          </a:stretch>
        </p:blipFill>
        <p:spPr bwMode="auto">
          <a:xfrm>
            <a:off x="0" y="0"/>
            <a:ext cx="9601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smtClean="0"/>
          </a:p>
        </p:txBody>
      </p:sp>
      <p:pic>
        <p:nvPicPr>
          <p:cNvPr id="6553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981" t="13469" r="16328" b="4034"/>
          <a:stretch>
            <a:fillRect/>
          </a:stretch>
        </p:blipFill>
        <p:spPr>
          <a:xfrm>
            <a:off x="0" y="-228600"/>
            <a:ext cx="9144000" cy="7315200"/>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smtClean="0"/>
          </a:p>
        </p:txBody>
      </p:sp>
      <p:pic>
        <p:nvPicPr>
          <p:cNvPr id="6656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907" t="16837" r="15907" b="10768"/>
          <a:stretch>
            <a:fillRect/>
          </a:stretch>
        </p:blipFill>
        <p:spPr>
          <a:xfrm>
            <a:off x="28575" y="0"/>
            <a:ext cx="9115425" cy="6858000"/>
          </a:xfrm>
          <a:noFill/>
        </p:spPr>
      </p:pic>
      <p:sp>
        <p:nvSpPr>
          <p:cNvPr id="4" name="Rectangle 3"/>
          <p:cNvSpPr/>
          <p:nvPr/>
        </p:nvSpPr>
        <p:spPr>
          <a:xfrm>
            <a:off x="1066800" y="3810000"/>
            <a:ext cx="1447800" cy="99060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Add parishes from which your council has members, not necessarily those you serve.</a:t>
            </a:r>
          </a:p>
        </p:txBody>
      </p:sp>
      <p:sp>
        <p:nvSpPr>
          <p:cNvPr id="6" name="Rectangular Callout 5"/>
          <p:cNvSpPr/>
          <p:nvPr/>
        </p:nvSpPr>
        <p:spPr>
          <a:xfrm>
            <a:off x="7467600" y="4572000"/>
            <a:ext cx="1371600" cy="765175"/>
          </a:xfrm>
          <a:prstGeom prst="wedgeRectCallout">
            <a:avLst>
              <a:gd name="adj1" fmla="val -24833"/>
              <a:gd name="adj2" fmla="val 93235"/>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Click on search before selecting the Parish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pic>
        <p:nvPicPr>
          <p:cNvPr id="1229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124" t="1758" r="34694" b="34998"/>
          <a:stretch>
            <a:fillRect/>
          </a:stretch>
        </p:blipFill>
        <p:spPr>
          <a:xfrm>
            <a:off x="0" y="0"/>
            <a:ext cx="9101138" cy="6400800"/>
          </a:xfr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smtClean="0"/>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l="3125" t="8333" r="5469"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p>
        </p:txBody>
      </p:sp>
      <p:pic>
        <p:nvPicPr>
          <p:cNvPr id="686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789" t="8418" r="5296" b="4034"/>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p>
        </p:txBody>
      </p:sp>
      <p:pic>
        <p:nvPicPr>
          <p:cNvPr id="6963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119" t="13469" r="14644" b="5717"/>
          <a:stretch>
            <a:fillRect/>
          </a:stretch>
        </p:blipFill>
        <p:spPr>
          <a:xfrm>
            <a:off x="0" y="0"/>
            <a:ext cx="9144000" cy="6873875"/>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7924800" cy="1630362"/>
          </a:xfrm>
        </p:spPr>
        <p:txBody>
          <a:bodyPr/>
          <a:lstStyle/>
          <a:p>
            <a:r>
              <a:rPr lang="en-US" i="1" smtClean="0"/>
              <a:t>        </a:t>
            </a:r>
            <a:r>
              <a:rPr lang="en-US" i="1" smtClean="0">
                <a:solidFill>
                  <a:srgbClr val="A9C3CF"/>
                </a:solidFill>
              </a:rPr>
              <a:t>Member Management  </a:t>
            </a:r>
          </a:p>
        </p:txBody>
      </p:sp>
      <p:sp>
        <p:nvSpPr>
          <p:cNvPr id="70659" name="Content Placeholder 2"/>
          <p:cNvSpPr>
            <a:spLocks noGrp="1"/>
          </p:cNvSpPr>
          <p:nvPr>
            <p:ph idx="1"/>
          </p:nvPr>
        </p:nvSpPr>
        <p:spPr>
          <a:xfrm>
            <a:off x="457200" y="1371600"/>
            <a:ext cx="7924800" cy="4754563"/>
          </a:xfrm>
        </p:spPr>
        <p:txBody>
          <a:bodyPr/>
          <a:lstStyle/>
          <a:p>
            <a:pPr>
              <a:buFont typeface="Wingdings 2" pitchFamily="18" charset="2"/>
              <a:buNone/>
            </a:pPr>
            <a:r>
              <a:rPr lang="en-US" smtClean="0"/>
              <a:t> </a:t>
            </a:r>
          </a:p>
          <a:p>
            <a:pPr>
              <a:buFont typeface="Wingdings 2" pitchFamily="18" charset="2"/>
              <a:buNone/>
            </a:pPr>
            <a:endParaRPr lang="en-US" smtClean="0"/>
          </a:p>
          <a:p>
            <a:pPr>
              <a:buFont typeface="Wingdings 2" pitchFamily="18" charset="2"/>
              <a:buNone/>
            </a:pPr>
            <a:r>
              <a:rPr lang="en-US" smtClean="0"/>
              <a:t>       </a:t>
            </a:r>
            <a:r>
              <a:rPr lang="en-US" smtClean="0">
                <a:solidFill>
                  <a:srgbClr val="A9C3CF"/>
                </a:solidFill>
              </a:rPr>
              <a:t>Section 3:</a:t>
            </a:r>
          </a:p>
          <a:p>
            <a:pPr>
              <a:buFont typeface="Wingdings 2" pitchFamily="18" charset="2"/>
              <a:buNone/>
            </a:pPr>
            <a:endParaRPr lang="en-US" smtClean="0">
              <a:solidFill>
                <a:srgbClr val="A9C3CF"/>
              </a:solidFill>
            </a:endParaRPr>
          </a:p>
          <a:p>
            <a:pPr>
              <a:buFont typeface="Wingdings 2" pitchFamily="18" charset="2"/>
              <a:buNone/>
            </a:pPr>
            <a:r>
              <a:rPr lang="en-US" i="1" smtClean="0">
                <a:solidFill>
                  <a:srgbClr val="A9C3CF"/>
                </a:solidFill>
              </a:rPr>
              <a:t>                  Print Center Reports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endParaRPr lang="en-US" smtClean="0"/>
          </a:p>
        </p:txBody>
      </p:sp>
      <p:pic>
        <p:nvPicPr>
          <p:cNvPr id="71683" name="Picture 4"/>
          <p:cNvPicPr>
            <a:picLocks noChangeAspect="1" noChangeArrowheads="1"/>
          </p:cNvPicPr>
          <p:nvPr/>
        </p:nvPicPr>
        <p:blipFill>
          <a:blip r:embed="rId3">
            <a:extLst>
              <a:ext uri="{28A0092B-C50C-407E-A947-70E740481C1C}">
                <a14:useLocalDpi xmlns:a14="http://schemas.microsoft.com/office/drawing/2010/main" val="0"/>
              </a:ext>
            </a:extLst>
          </a:blip>
          <a:srcRect l="24118" t="20547" r="25294" b="26941"/>
          <a:stretch>
            <a:fillRect/>
          </a:stretch>
        </p:blipFill>
        <p:spPr bwMode="auto">
          <a:xfrm>
            <a:off x="0" y="0"/>
            <a:ext cx="92297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endParaRPr lang="en-US" smtClean="0"/>
          </a:p>
        </p:txBody>
      </p:sp>
      <p:pic>
        <p:nvPicPr>
          <p:cNvPr id="7270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803" t="14348" r="6560" b="13554"/>
          <a:stretch>
            <a:fillRect/>
          </a:stretch>
        </p:blipFill>
        <p:spPr>
          <a:xfrm>
            <a:off x="0" y="0"/>
            <a:ext cx="9193213" cy="685800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smtClean="0"/>
          </a:p>
        </p:txBody>
      </p:sp>
      <p:pic>
        <p:nvPicPr>
          <p:cNvPr id="737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34" t="15154" r="25922" b="30971"/>
          <a:stretch>
            <a:fillRect/>
          </a:stretch>
        </p:blipFill>
        <p:spPr>
          <a:xfrm>
            <a:off x="14288" y="0"/>
            <a:ext cx="9129712" cy="68580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smtClean="0"/>
          </a:p>
        </p:txBody>
      </p:sp>
      <p:pic>
        <p:nvPicPr>
          <p:cNvPr id="7475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593" t="8418" r="24747" b="29288"/>
          <a:stretch>
            <a:fillRect/>
          </a:stretch>
        </p:blipFill>
        <p:spPr>
          <a:xfrm>
            <a:off x="7938" y="0"/>
            <a:ext cx="9136062" cy="6858000"/>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smtClean="0"/>
          </a:p>
        </p:txBody>
      </p:sp>
      <p:pic>
        <p:nvPicPr>
          <p:cNvPr id="757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246" t="15154" r="21715" b="30972"/>
          <a:stretch>
            <a:fillRect/>
          </a:stretch>
        </p:blipFill>
        <p:spPr>
          <a:xfrm>
            <a:off x="0" y="0"/>
            <a:ext cx="9525000" cy="68580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smtClean="0"/>
          </a:p>
        </p:txBody>
      </p:sp>
      <p:pic>
        <p:nvPicPr>
          <p:cNvPr id="768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941" t="18520" r="20367" b="2592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907" t="16837" r="18433" b="15819"/>
          <a:stretch>
            <a:fillRect/>
          </a:stretch>
        </p:blipFill>
        <p:spPr>
          <a:xfrm>
            <a:off x="0" y="0"/>
            <a:ext cx="9144000" cy="6858000"/>
          </a:xfrm>
          <a:noFill/>
        </p:spPr>
      </p:pic>
      <p:sp>
        <p:nvSpPr>
          <p:cNvPr id="5" name="Rounded Rectangular Callout 4"/>
          <p:cNvSpPr/>
          <p:nvPr/>
        </p:nvSpPr>
        <p:spPr>
          <a:xfrm>
            <a:off x="381000" y="2819400"/>
            <a:ext cx="1219200" cy="612775"/>
          </a:xfrm>
          <a:prstGeom prst="wedgeRoundRectCallout">
            <a:avLst>
              <a:gd name="adj1" fmla="val 267551"/>
              <a:gd name="adj2" fmla="val -29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Program Calendar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smtClean="0"/>
          </a:p>
        </p:txBody>
      </p:sp>
      <p:pic>
        <p:nvPicPr>
          <p:cNvPr id="778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122" t="8986" r="13264"/>
          <a:stretch>
            <a:fillRect/>
          </a:stretch>
        </p:blipFill>
        <p:spPr>
          <a:xfrm>
            <a:off x="0" y="0"/>
            <a:ext cx="9083675" cy="7010400"/>
          </a:xfrm>
          <a:noFill/>
        </p:spPr>
      </p:pic>
      <p:sp>
        <p:nvSpPr>
          <p:cNvPr id="77828" name="TextBox 4"/>
          <p:cNvSpPr txBox="1">
            <a:spLocks noChangeArrowheads="1"/>
          </p:cNvSpPr>
          <p:nvPr/>
        </p:nvSpPr>
        <p:spPr bwMode="auto">
          <a:xfrm flipH="1">
            <a:off x="2362200" y="33528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1"/>
                </a:solidFill>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smtClean="0"/>
          </a:p>
        </p:txBody>
      </p:sp>
      <p:pic>
        <p:nvPicPr>
          <p:cNvPr id="788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82" t="1758" r="8163"/>
          <a:stretch>
            <a:fillRect/>
          </a:stretch>
        </p:blipFill>
        <p:spPr>
          <a:xfrm>
            <a:off x="0" y="0"/>
            <a:ext cx="9280525" cy="64770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endParaRPr lang="en-US" smtClean="0"/>
          </a:p>
        </p:txBody>
      </p:sp>
      <p:pic>
        <p:nvPicPr>
          <p:cNvPr id="7987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3453" t="20532" r="24129" b="10217"/>
          <a:stretch>
            <a:fillRect/>
          </a:stretch>
        </p:blipFill>
        <p:spPr>
          <a:xfrm>
            <a:off x="0" y="228600"/>
            <a:ext cx="8991600" cy="6816725"/>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smtClean="0"/>
          </a:p>
        </p:txBody>
      </p:sp>
      <p:pic>
        <p:nvPicPr>
          <p:cNvPr id="808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449" t="21634" r="24490" b="22350"/>
          <a:stretch>
            <a:fillRect/>
          </a:stretch>
        </p:blipFill>
        <p:spPr>
          <a:xfrm>
            <a:off x="0" y="0"/>
            <a:ext cx="9144000" cy="6477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956" t="16837" r="20958" b="5717"/>
          <a:stretch>
            <a:fillRect/>
          </a:stretch>
        </p:blipFill>
        <p:spPr>
          <a:xfrm>
            <a:off x="1219200" y="0"/>
            <a:ext cx="6400800" cy="6858000"/>
          </a:xfr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sp>
        <p:nvSpPr>
          <p:cNvPr id="6" name="Content Placeholder 5"/>
          <p:cNvSpPr>
            <a:spLocks noGrp="1"/>
          </p:cNvSpPr>
          <p:nvPr>
            <p:ph idx="1"/>
          </p:nvPr>
        </p:nvSpPr>
        <p:spPr/>
        <p:txBody>
          <a:bodyPr/>
          <a:lstStyle/>
          <a:p>
            <a:endParaRPr lang="en-US" dirty="0"/>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99"/>
            <a:ext cx="9144000" cy="688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0" y="6096000"/>
            <a:ext cx="1752600" cy="688975"/>
          </a:xfrm>
          <a:prstGeom prst="wedgeEllipseCallout">
            <a:avLst>
              <a:gd name="adj1" fmla="val 70209"/>
              <a:gd name="adj2" fmla="val -975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Years of Continuous Service</a:t>
            </a:r>
          </a:p>
        </p:txBody>
      </p:sp>
      <p:sp>
        <p:nvSpPr>
          <p:cNvPr id="7" name="Oval Callout 6"/>
          <p:cNvSpPr/>
          <p:nvPr/>
        </p:nvSpPr>
        <p:spPr>
          <a:xfrm>
            <a:off x="152400" y="2209800"/>
            <a:ext cx="1752600" cy="688975"/>
          </a:xfrm>
          <a:prstGeom prst="wedgeEllipseCallout">
            <a:avLst>
              <a:gd name="adj1" fmla="val -15298"/>
              <a:gd name="adj2" fmla="val -260448"/>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bg1"/>
                </a:solidFill>
              </a:rPr>
              <a:t>Select</a:t>
            </a:r>
          </a:p>
          <a:p>
            <a:pPr algn="ctr">
              <a:defRPr/>
            </a:pPr>
            <a:r>
              <a:rPr lang="en-US" sz="1400" dirty="0" smtClean="0">
                <a:solidFill>
                  <a:schemeClr val="bg1"/>
                </a:solidFill>
              </a:rPr>
              <a:t>Frat &amp; </a:t>
            </a:r>
            <a:r>
              <a:rPr lang="en-US" sz="1400" dirty="0" err="1" smtClean="0">
                <a:solidFill>
                  <a:schemeClr val="bg1"/>
                </a:solidFill>
              </a:rPr>
              <a:t>Pers’l</a:t>
            </a:r>
            <a:endParaRPr lang="en-US" sz="1400" dirty="0" smtClean="0">
              <a:solidFill>
                <a:schemeClr val="bg1"/>
              </a:solidFill>
            </a:endParaRPr>
          </a:p>
          <a:p>
            <a:pPr algn="ctr">
              <a:defRPr/>
            </a:pPr>
            <a:r>
              <a:rPr lang="en-US" sz="1400" dirty="0" smtClean="0">
                <a:solidFill>
                  <a:schemeClr val="bg1"/>
                </a:solidFill>
              </a:rPr>
              <a:t>Info</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endParaRPr lang="en-US" smtClean="0"/>
          </a:p>
        </p:txBody>
      </p:sp>
      <p:pic>
        <p:nvPicPr>
          <p:cNvPr id="849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8520" r="23062" b="7401"/>
          <a:stretch>
            <a:fillRect/>
          </a:stretch>
        </p:blipFill>
        <p:spPr>
          <a:xfrm>
            <a:off x="0" y="-19050"/>
            <a:ext cx="9144000" cy="7029450"/>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pic>
        <p:nvPicPr>
          <p:cNvPr id="860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981" t="10101" r="17674" b="14136"/>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endParaRPr lang="en-US" smtClean="0"/>
          </a:p>
        </p:txBody>
      </p:sp>
      <p:pic>
        <p:nvPicPr>
          <p:cNvPr id="8704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469" r="23483" b="5717"/>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305800" cy="2286000"/>
          </a:xfrm>
        </p:spPr>
        <p:txBody>
          <a:bodyPr/>
          <a:lstStyle/>
          <a:p>
            <a:r>
              <a:rPr lang="en-US" i="1" smtClean="0"/>
              <a:t>         </a:t>
            </a:r>
            <a:r>
              <a:rPr lang="en-US" sz="5400" i="1" smtClean="0">
                <a:solidFill>
                  <a:srgbClr val="A9C3CF"/>
                </a:solidFill>
              </a:rPr>
              <a:t>Program Calendar</a:t>
            </a:r>
          </a:p>
        </p:txBody>
      </p:sp>
      <p:sp>
        <p:nvSpPr>
          <p:cNvPr id="14339" name="Content Placeholder 2"/>
          <p:cNvSpPr>
            <a:spLocks noGrp="1"/>
          </p:cNvSpPr>
          <p:nvPr>
            <p:ph idx="1"/>
          </p:nvPr>
        </p:nvSpPr>
        <p:spPr>
          <a:xfrm>
            <a:off x="609600" y="1371600"/>
            <a:ext cx="8001000" cy="4953000"/>
          </a:xfrm>
        </p:spPr>
        <p:txBody>
          <a:bodyPr/>
          <a:lstStyle/>
          <a:p>
            <a:pPr>
              <a:buFont typeface="Wingdings 2" pitchFamily="18" charset="2"/>
              <a:buNone/>
            </a:pPr>
            <a:r>
              <a:rPr lang="en-US" i="1" smtClean="0"/>
              <a:t> </a:t>
            </a:r>
          </a:p>
          <a:p>
            <a:pPr>
              <a:buFont typeface="Wingdings 2" pitchFamily="18" charset="2"/>
              <a:buNone/>
            </a:pPr>
            <a:endParaRPr lang="en-US" i="1" smtClean="0"/>
          </a:p>
          <a:p>
            <a:r>
              <a:rPr lang="en-US" i="1" smtClean="0">
                <a:solidFill>
                  <a:schemeClr val="bg1"/>
                </a:solidFill>
              </a:rPr>
              <a:t>    </a:t>
            </a:r>
            <a:r>
              <a:rPr lang="en-US" sz="3600" i="1" smtClean="0">
                <a:solidFill>
                  <a:srgbClr val="A9C3CF"/>
                </a:solidFill>
              </a:rPr>
              <a:t>Calendar of activities and events  </a:t>
            </a:r>
          </a:p>
          <a:p>
            <a:endParaRPr lang="en-US" sz="3600" i="1" smtClean="0">
              <a:solidFill>
                <a:srgbClr val="A9C3CF"/>
              </a:solidFill>
            </a:endParaRPr>
          </a:p>
          <a:p>
            <a:r>
              <a:rPr lang="en-US" sz="3600" i="1" smtClean="0">
                <a:solidFill>
                  <a:srgbClr val="A9C3CF"/>
                </a:solidFill>
              </a:rPr>
              <a:t>   Monitor important due dates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93" t="13469" r="13380" b="4034"/>
          <a:stretch>
            <a:fillRect/>
          </a:stretch>
        </p:blipFill>
        <p:spPr>
          <a:xfrm>
            <a:off x="0" y="-55563"/>
            <a:ext cx="9144000" cy="6913563"/>
          </a:xfrm>
          <a:noFill/>
        </p:spPr>
      </p:pic>
      <p:sp>
        <p:nvSpPr>
          <p:cNvPr id="7" name="Oval Callout 6"/>
          <p:cNvSpPr/>
          <p:nvPr/>
        </p:nvSpPr>
        <p:spPr>
          <a:xfrm>
            <a:off x="381000" y="4572000"/>
            <a:ext cx="1447800" cy="1295400"/>
          </a:xfrm>
          <a:prstGeom prst="wedgeEllipseCallout">
            <a:avLst>
              <a:gd name="adj1" fmla="val 93277"/>
              <a:gd name="adj2" fmla="val 75023"/>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Vocations &amp; Religious Devotions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US" smtClean="0"/>
          </a:p>
        </p:txBody>
      </p:sp>
      <p:pic>
        <p:nvPicPr>
          <p:cNvPr id="890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5" t="15154" r="21715" b="9084"/>
          <a:stretch>
            <a:fillRect/>
          </a:stretch>
        </p:blipFill>
        <p:spPr>
          <a:xfrm>
            <a:off x="0" y="0"/>
            <a:ext cx="9144000" cy="6858000"/>
          </a:xfrm>
          <a:noFill/>
        </p:spPr>
      </p:pic>
      <p:sp>
        <p:nvSpPr>
          <p:cNvPr id="89092" name="TextBox 4"/>
          <p:cNvSpPr txBox="1">
            <a:spLocks noChangeArrowheads="1"/>
          </p:cNvSpPr>
          <p:nvPr/>
        </p:nvSpPr>
        <p:spPr bwMode="auto">
          <a:xfrm>
            <a:off x="4191000" y="152400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solidFill>
                  <a:schemeClr val="bg1"/>
                </a:solidFill>
              </a:rPr>
              <a:t>    </a:t>
            </a:r>
            <a:r>
              <a:rPr lang="en-US" sz="900">
                <a:solidFill>
                  <a:schemeClr val="bg1"/>
                </a:solidFill>
              </a:rPr>
              <a:t>Devotions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pic>
        <p:nvPicPr>
          <p:cNvPr id="901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667" t="16667" r="3333" b="4443"/>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smtClean="0"/>
          </a:p>
        </p:txBody>
      </p:sp>
      <p:pic>
        <p:nvPicPr>
          <p:cNvPr id="911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119" t="11784" r="20958" b="5717"/>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endParaRPr lang="en-US" smtClean="0"/>
          </a:p>
        </p:txBody>
      </p:sp>
      <p:pic>
        <p:nvPicPr>
          <p:cNvPr id="921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54" t="13469" r="17169" b="9085"/>
          <a:stretch>
            <a:fillRect/>
          </a:stretch>
        </p:blipFill>
        <p:spPr>
          <a:xfrm>
            <a:off x="0" y="0"/>
            <a:ext cx="9151938" cy="6858000"/>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endParaRPr lang="en-US" smtClean="0"/>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04" t="11784" r="15907" b="9085"/>
          <a:stretch>
            <a:fillRect/>
          </a:stretch>
        </p:blipFill>
        <p:spPr>
          <a:xfrm>
            <a:off x="0" y="0"/>
            <a:ext cx="9144000" cy="6931025"/>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00200" y="3657600"/>
            <a:ext cx="6172200" cy="215443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8000" b="1" spc="50" dirty="0">
                <a:ln w="11430"/>
                <a:solidFill>
                  <a:srgbClr val="A9C3CF"/>
                </a:solidFill>
                <a:effectLst>
                  <a:outerShdw blurRad="76200" dist="50800" dir="5400000" algn="tl" rotWithShape="0">
                    <a:srgbClr val="000000">
                      <a:alpha val="65000"/>
                    </a:srgbClr>
                  </a:outerShdw>
                </a:effectLst>
                <a:latin typeface="+mn-lt"/>
              </a:rPr>
              <a:t>Questions</a:t>
            </a:r>
            <a:endParaRPr lang="en-US" sz="8000" b="1" cap="all" dirty="0">
              <a:ln w="0"/>
              <a:solidFill>
                <a:srgbClr val="A9C3CF"/>
              </a:solidFill>
              <a:effectLst>
                <a:reflection blurRad="12700" stA="50000" endPos="50000" dist="5000" dir="5400000" sy="-100000" rotWithShape="0"/>
              </a:effectLst>
              <a:latin typeface="+mn-lt"/>
            </a:endParaRPr>
          </a:p>
          <a:p>
            <a:pPr algn="ctr" fontAlgn="auto">
              <a:spcBef>
                <a:spcPts val="0"/>
              </a:spcBef>
              <a:spcAft>
                <a:spcPts val="0"/>
              </a:spcAft>
              <a:defRPr/>
            </a:pP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pic>
        <p:nvPicPr>
          <p:cNvPr id="94211" name="Content Placeholder 12" descr="3rdDegree emblem bw.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09813" y="1987550"/>
            <a:ext cx="3762375" cy="3751263"/>
          </a:xfrm>
        </p:spPr>
      </p:pic>
      <p:pic>
        <p:nvPicPr>
          <p:cNvPr id="94212" name="Picture 11" descr="C:\Documents and Settings\rpcrjh\Local Settings\Temporary Internet Files\Content.IE5\6A60WW0B\MP9004430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90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rot="10800000" flipV="1">
            <a:off x="228600" y="533400"/>
            <a:ext cx="3048000" cy="1981200"/>
          </a:xfrm>
          <a:prstGeom prst="wedgeEllipseCallout">
            <a:avLst>
              <a:gd name="adj1" fmla="val -116814"/>
              <a:gd name="adj2" fmla="val 49606"/>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This new MM program will make my job as Financial Secretary much easier and more fun...</a:t>
            </a:r>
          </a:p>
        </p:txBody>
      </p:sp>
      <p:pic>
        <p:nvPicPr>
          <p:cNvPr id="94214" name="Picture 17" descr="3rd degree emblem in colo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3657600"/>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pic>
        <p:nvPicPr>
          <p:cNvPr id="153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919" t="19827" r="28571" b="7893"/>
          <a:stretch>
            <a:fillRect/>
          </a:stretch>
        </p:blipFill>
        <p:spPr>
          <a:xfrm>
            <a:off x="0" y="0"/>
            <a:ext cx="9212263" cy="68580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35630</TotalTime>
  <Words>599</Words>
  <Application>Microsoft Office PowerPoint</Application>
  <PresentationFormat>On-screen Show (4:3)</PresentationFormat>
  <Paragraphs>152</Paragraphs>
  <Slides>86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Franklin Gothic Book</vt:lpstr>
      <vt:lpstr>Wingdings 2</vt:lpstr>
      <vt:lpstr>Calibri</vt:lpstr>
      <vt:lpstr>Technic</vt:lpstr>
      <vt:lpstr>      </vt:lpstr>
      <vt:lpstr>PowerPoint Presentation</vt:lpstr>
      <vt:lpstr>PowerPoint Presentation</vt:lpstr>
      <vt:lpstr>   Officer’s Desk Reference</vt:lpstr>
      <vt:lpstr>PowerPoint Presentation</vt:lpstr>
      <vt:lpstr>PowerPoint Presentation</vt:lpstr>
      <vt:lpstr>PowerPoint Presentation</vt:lpstr>
      <vt:lpstr>         Program Calendar</vt:lpstr>
      <vt:lpstr>PowerPoint Presentation</vt:lpstr>
      <vt:lpstr>PowerPoint Presentation</vt:lpstr>
      <vt:lpstr>       Council By-Laws On-Line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Rod</dc:creator>
  <cp:lastModifiedBy>Pete Karculias</cp:lastModifiedBy>
  <cp:revision>2198</cp:revision>
  <dcterms:created xsi:type="dcterms:W3CDTF">2010-10-29T21:22:24Z</dcterms:created>
  <dcterms:modified xsi:type="dcterms:W3CDTF">2013-04-18T15:01:36Z</dcterms:modified>
</cp:coreProperties>
</file>